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9" autoAdjust="0"/>
    <p:restoredTop sz="94660"/>
  </p:normalViewPr>
  <p:slideViewPr>
    <p:cSldViewPr snapToGrid="0">
      <p:cViewPr varScale="1">
        <p:scale>
          <a:sx n="88" d="100"/>
          <a:sy n="88" d="100"/>
        </p:scale>
        <p:origin x="60" y="24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12/19/2020</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12/19/2020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12/19/2020</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82DF9-2C26-46F1-80E1-EF6983B0B6EB}"/>
              </a:ext>
            </a:extLst>
          </p:cNvPr>
          <p:cNvSpPr>
            <a:spLocks noGrp="1"/>
          </p:cNvSpPr>
          <p:nvPr>
            <p:ph type="ctrTitle"/>
          </p:nvPr>
        </p:nvSpPr>
        <p:spPr/>
        <p:txBody>
          <a:bodyPr/>
          <a:lstStyle/>
          <a:p>
            <a:r>
              <a:rPr lang="en-US" dirty="0"/>
              <a:t>The Fully Devoted Servant Follower and Leader</a:t>
            </a:r>
          </a:p>
        </p:txBody>
      </p:sp>
      <p:sp>
        <p:nvSpPr>
          <p:cNvPr id="3" name="Subtitle 2">
            <a:extLst>
              <a:ext uri="{FF2B5EF4-FFF2-40B4-BE49-F238E27FC236}">
                <a16:creationId xmlns:a16="http://schemas.microsoft.com/office/drawing/2014/main" id="{046CA54B-B3CD-4567-B554-B2AADD2C9F0A}"/>
              </a:ext>
            </a:extLst>
          </p:cNvPr>
          <p:cNvSpPr>
            <a:spLocks noGrp="1"/>
          </p:cNvSpPr>
          <p:nvPr>
            <p:ph type="subTitle" idx="1"/>
          </p:nvPr>
        </p:nvSpPr>
        <p:spPr/>
        <p:txBody>
          <a:bodyPr/>
          <a:lstStyle/>
          <a:p>
            <a:r>
              <a:rPr lang="en-US" dirty="0"/>
              <a:t>Part 1</a:t>
            </a:r>
          </a:p>
        </p:txBody>
      </p:sp>
    </p:spTree>
    <p:extLst>
      <p:ext uri="{BB962C8B-B14F-4D97-AF65-F5344CB8AC3E}">
        <p14:creationId xmlns:p14="http://schemas.microsoft.com/office/powerpoint/2010/main" val="122537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A835A-4AC9-4829-98A4-AD7651466908}"/>
              </a:ext>
            </a:extLst>
          </p:cNvPr>
          <p:cNvSpPr>
            <a:spLocks noGrp="1"/>
          </p:cNvSpPr>
          <p:nvPr>
            <p:ph type="title"/>
          </p:nvPr>
        </p:nvSpPr>
        <p:spPr/>
        <p:txBody>
          <a:bodyPr/>
          <a:lstStyle/>
          <a:p>
            <a:r>
              <a:rPr lang="en-US" dirty="0"/>
              <a:t>The Mashup</a:t>
            </a:r>
          </a:p>
        </p:txBody>
      </p:sp>
      <p:sp>
        <p:nvSpPr>
          <p:cNvPr id="3" name="Content Placeholder 2">
            <a:extLst>
              <a:ext uri="{FF2B5EF4-FFF2-40B4-BE49-F238E27FC236}">
                <a16:creationId xmlns:a16="http://schemas.microsoft.com/office/drawing/2014/main" id="{EDADB265-379C-48F0-9B3C-2BC08CE65EAD}"/>
              </a:ext>
            </a:extLst>
          </p:cNvPr>
          <p:cNvSpPr>
            <a:spLocks noGrp="1"/>
          </p:cNvSpPr>
          <p:nvPr>
            <p:ph idx="1"/>
          </p:nvPr>
        </p:nvSpPr>
        <p:spPr/>
        <p:txBody>
          <a:bodyPr/>
          <a:lstStyle/>
          <a:p>
            <a:r>
              <a:rPr lang="en-US" dirty="0"/>
              <a:t>The Servant Leader</a:t>
            </a:r>
          </a:p>
          <a:p>
            <a:r>
              <a:rPr lang="en-US" dirty="0"/>
              <a:t>Fully Devoted Follower</a:t>
            </a:r>
          </a:p>
          <a:p>
            <a:r>
              <a:rPr lang="en-US" dirty="0"/>
              <a:t>The  Evangelist</a:t>
            </a:r>
          </a:p>
          <a:p>
            <a:endParaRPr lang="en-US" dirty="0"/>
          </a:p>
          <a:p>
            <a:r>
              <a:rPr lang="en-US" dirty="0"/>
              <a:t>The Fully Devoted Follower and Leader – How we experience God and represent Him</a:t>
            </a:r>
          </a:p>
        </p:txBody>
      </p:sp>
    </p:spTree>
    <p:extLst>
      <p:ext uri="{BB962C8B-B14F-4D97-AF65-F5344CB8AC3E}">
        <p14:creationId xmlns:p14="http://schemas.microsoft.com/office/powerpoint/2010/main" val="361417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C8AD2F-ED67-4B07-A11F-816A6B14C903}"/>
              </a:ext>
            </a:extLst>
          </p:cNvPr>
          <p:cNvSpPr>
            <a:spLocks noGrp="1"/>
          </p:cNvSpPr>
          <p:nvPr>
            <p:ph type="title"/>
          </p:nvPr>
        </p:nvSpPr>
        <p:spPr/>
        <p:txBody>
          <a:bodyPr/>
          <a:lstStyle/>
          <a:p>
            <a:r>
              <a:rPr lang="en-US" dirty="0"/>
              <a:t>I have realized that everything we teach in school, at work and even at home is basically upside down with Scripture. We have to get on God’s program, realizing that the wisdom of the world means nothing with God.</a:t>
            </a:r>
          </a:p>
        </p:txBody>
      </p:sp>
      <p:sp>
        <p:nvSpPr>
          <p:cNvPr id="6" name="Text Placeholder 5">
            <a:extLst>
              <a:ext uri="{FF2B5EF4-FFF2-40B4-BE49-F238E27FC236}">
                <a16:creationId xmlns:a16="http://schemas.microsoft.com/office/drawing/2014/main" id="{1DB180EE-C4D1-48C1-99AC-FFC81EF29D7C}"/>
              </a:ext>
            </a:extLst>
          </p:cNvPr>
          <p:cNvSpPr>
            <a:spLocks noGrp="1"/>
          </p:cNvSpPr>
          <p:nvPr>
            <p:ph type="body" sz="quarter" idx="13"/>
          </p:nvPr>
        </p:nvSpPr>
        <p:spPr/>
        <p:txBody>
          <a:bodyPr/>
          <a:lstStyle/>
          <a:p>
            <a:r>
              <a:rPr lang="en-US" dirty="0"/>
              <a:t>  </a:t>
            </a:r>
          </a:p>
        </p:txBody>
      </p:sp>
      <p:sp>
        <p:nvSpPr>
          <p:cNvPr id="5" name="Text Placeholder 4">
            <a:extLst>
              <a:ext uri="{FF2B5EF4-FFF2-40B4-BE49-F238E27FC236}">
                <a16:creationId xmlns:a16="http://schemas.microsoft.com/office/drawing/2014/main" id="{A9626FB3-2F40-490A-80FD-33B504AAA256}"/>
              </a:ext>
            </a:extLst>
          </p:cNvPr>
          <p:cNvSpPr>
            <a:spLocks noGrp="1"/>
          </p:cNvSpPr>
          <p:nvPr>
            <p:ph type="body" idx="1"/>
          </p:nvPr>
        </p:nvSpPr>
        <p:spPr/>
        <p:txBody>
          <a:bodyPr/>
          <a:lstStyle/>
          <a:p>
            <a:r>
              <a:rPr lang="en-US" sz="2800" dirty="0"/>
              <a:t>You have to study God’s word in order to know if you have it right.</a:t>
            </a:r>
            <a:endParaRPr lang="en-US" dirty="0"/>
          </a:p>
        </p:txBody>
      </p:sp>
    </p:spTree>
    <p:extLst>
      <p:ext uri="{BB962C8B-B14F-4D97-AF65-F5344CB8AC3E}">
        <p14:creationId xmlns:p14="http://schemas.microsoft.com/office/powerpoint/2010/main" val="95071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C4B01-3DD0-4840-A02F-CB98C947E8CB}"/>
              </a:ext>
            </a:extLst>
          </p:cNvPr>
          <p:cNvSpPr>
            <a:spLocks noGrp="1"/>
          </p:cNvSpPr>
          <p:nvPr>
            <p:ph type="title"/>
          </p:nvPr>
        </p:nvSpPr>
        <p:spPr/>
        <p:txBody>
          <a:bodyPr/>
          <a:lstStyle/>
          <a:p>
            <a:r>
              <a:rPr lang="en-US" dirty="0"/>
              <a:t>What does this mean?</a:t>
            </a:r>
          </a:p>
        </p:txBody>
      </p:sp>
      <p:sp>
        <p:nvSpPr>
          <p:cNvPr id="4" name="Text Placeholder 3">
            <a:extLst>
              <a:ext uri="{FF2B5EF4-FFF2-40B4-BE49-F238E27FC236}">
                <a16:creationId xmlns:a16="http://schemas.microsoft.com/office/drawing/2014/main" id="{8D0CE036-775F-42E2-9DA6-6C3853778BBC}"/>
              </a:ext>
            </a:extLst>
          </p:cNvPr>
          <p:cNvSpPr>
            <a:spLocks noGrp="1"/>
          </p:cNvSpPr>
          <p:nvPr>
            <p:ph type="body" idx="1"/>
          </p:nvPr>
        </p:nvSpPr>
        <p:spPr/>
        <p:txBody>
          <a:bodyPr/>
          <a:lstStyle/>
          <a:p>
            <a:r>
              <a:rPr lang="en-US" dirty="0"/>
              <a:t>God’s Perspective</a:t>
            </a:r>
          </a:p>
        </p:txBody>
      </p:sp>
      <p:sp>
        <p:nvSpPr>
          <p:cNvPr id="5" name="Content Placeholder 4">
            <a:extLst>
              <a:ext uri="{FF2B5EF4-FFF2-40B4-BE49-F238E27FC236}">
                <a16:creationId xmlns:a16="http://schemas.microsoft.com/office/drawing/2014/main" id="{2E59DFC4-B251-4A50-9BA4-E8E029770910}"/>
              </a:ext>
            </a:extLst>
          </p:cNvPr>
          <p:cNvSpPr>
            <a:spLocks noGrp="1"/>
          </p:cNvSpPr>
          <p:nvPr>
            <p:ph sz="half" idx="2"/>
          </p:nvPr>
        </p:nvSpPr>
        <p:spPr/>
        <p:txBody>
          <a:bodyPr/>
          <a:lstStyle/>
          <a:p>
            <a:r>
              <a:rPr lang="en-US" dirty="0"/>
              <a:t>Servant Leader – Serve others first and by doing so bring others along with you	</a:t>
            </a:r>
          </a:p>
          <a:p>
            <a:r>
              <a:rPr lang="en-US" dirty="0"/>
              <a:t>Fully Devoted Follower – Give over your life and will to the Creator to do his will</a:t>
            </a:r>
          </a:p>
          <a:p>
            <a:r>
              <a:rPr lang="en-US" dirty="0"/>
              <a:t>Evangelist – So convinced of your experience with God that you HAVE to share with others</a:t>
            </a:r>
          </a:p>
        </p:txBody>
      </p:sp>
      <p:sp>
        <p:nvSpPr>
          <p:cNvPr id="6" name="Text Placeholder 5">
            <a:extLst>
              <a:ext uri="{FF2B5EF4-FFF2-40B4-BE49-F238E27FC236}">
                <a16:creationId xmlns:a16="http://schemas.microsoft.com/office/drawing/2014/main" id="{F0372132-E3C7-470F-9FBC-F0E70429EF23}"/>
              </a:ext>
            </a:extLst>
          </p:cNvPr>
          <p:cNvSpPr>
            <a:spLocks noGrp="1"/>
          </p:cNvSpPr>
          <p:nvPr>
            <p:ph type="body" sz="quarter" idx="3"/>
          </p:nvPr>
        </p:nvSpPr>
        <p:spPr/>
        <p:txBody>
          <a:bodyPr/>
          <a:lstStyle/>
          <a:p>
            <a:r>
              <a:rPr lang="en-US" dirty="0"/>
              <a:t>World’s Perspective</a:t>
            </a:r>
          </a:p>
        </p:txBody>
      </p:sp>
      <p:sp>
        <p:nvSpPr>
          <p:cNvPr id="7" name="Content Placeholder 6">
            <a:extLst>
              <a:ext uri="{FF2B5EF4-FFF2-40B4-BE49-F238E27FC236}">
                <a16:creationId xmlns:a16="http://schemas.microsoft.com/office/drawing/2014/main" id="{690C79FA-AEC3-4823-B1AF-723229410603}"/>
              </a:ext>
            </a:extLst>
          </p:cNvPr>
          <p:cNvSpPr>
            <a:spLocks noGrp="1"/>
          </p:cNvSpPr>
          <p:nvPr>
            <p:ph sz="quarter" idx="4"/>
          </p:nvPr>
        </p:nvSpPr>
        <p:spPr/>
        <p:txBody>
          <a:bodyPr/>
          <a:lstStyle/>
          <a:p>
            <a:r>
              <a:rPr lang="en-US" dirty="0"/>
              <a:t>Control Leader – Take responsibility, maintain control, communicate directives clearly</a:t>
            </a:r>
          </a:p>
          <a:p>
            <a:r>
              <a:rPr lang="en-US" dirty="0"/>
              <a:t>Followers – Never get ahead, seen as weak, always fighting for your place and will</a:t>
            </a:r>
          </a:p>
          <a:p>
            <a:r>
              <a:rPr lang="en-US" dirty="0"/>
              <a:t>Evangelist - Become evangelists for other people’s thoughts, products, methodology</a:t>
            </a:r>
          </a:p>
        </p:txBody>
      </p:sp>
    </p:spTree>
    <p:extLst>
      <p:ext uri="{BB962C8B-B14F-4D97-AF65-F5344CB8AC3E}">
        <p14:creationId xmlns:p14="http://schemas.microsoft.com/office/powerpoint/2010/main" val="3916640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DDF7BAB-5494-4242-ABA1-38D36E2EEEB4}"/>
              </a:ext>
            </a:extLst>
          </p:cNvPr>
          <p:cNvSpPr>
            <a:spLocks noGrp="1"/>
          </p:cNvSpPr>
          <p:nvPr>
            <p:ph type="title"/>
          </p:nvPr>
        </p:nvSpPr>
        <p:spPr/>
        <p:txBody>
          <a:bodyPr/>
          <a:lstStyle/>
          <a:p>
            <a:r>
              <a:rPr lang="en-US" dirty="0"/>
              <a:t>How Do you start?</a:t>
            </a:r>
          </a:p>
        </p:txBody>
      </p:sp>
      <p:sp>
        <p:nvSpPr>
          <p:cNvPr id="8" name="Content Placeholder 7">
            <a:extLst>
              <a:ext uri="{FF2B5EF4-FFF2-40B4-BE49-F238E27FC236}">
                <a16:creationId xmlns:a16="http://schemas.microsoft.com/office/drawing/2014/main" id="{E5C2297C-AADA-4790-9802-F4823BDDFA03}"/>
              </a:ext>
            </a:extLst>
          </p:cNvPr>
          <p:cNvSpPr>
            <a:spLocks noGrp="1"/>
          </p:cNvSpPr>
          <p:nvPr>
            <p:ph idx="1"/>
          </p:nvPr>
        </p:nvSpPr>
        <p:spPr/>
        <p:txBody>
          <a:bodyPr/>
          <a:lstStyle/>
          <a:p>
            <a:r>
              <a:rPr lang="en-US" dirty="0"/>
              <a:t>Understand that you have to make a commitment to experience God and practice that daily</a:t>
            </a:r>
          </a:p>
          <a:p>
            <a:r>
              <a:rPr lang="en-US" dirty="0"/>
              <a:t>Understand that you have to give your life over to him daily</a:t>
            </a:r>
          </a:p>
          <a:p>
            <a:r>
              <a:rPr lang="en-US" dirty="0"/>
              <a:t>Understand that you have to serve others to experience true joy</a:t>
            </a:r>
          </a:p>
          <a:p>
            <a:r>
              <a:rPr lang="en-US" dirty="0"/>
              <a:t>Understand that you have to let the love and joy that comes from experiencing Him and living for Him and serving for him has to come out and be shared with others</a:t>
            </a:r>
          </a:p>
        </p:txBody>
      </p:sp>
    </p:spTree>
    <p:extLst>
      <p:ext uri="{BB962C8B-B14F-4D97-AF65-F5344CB8AC3E}">
        <p14:creationId xmlns:p14="http://schemas.microsoft.com/office/powerpoint/2010/main" val="2290694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45FEC-FDE0-41A4-8C75-847B33059608}"/>
              </a:ext>
            </a:extLst>
          </p:cNvPr>
          <p:cNvSpPr>
            <a:spLocks noGrp="1"/>
          </p:cNvSpPr>
          <p:nvPr>
            <p:ph type="title"/>
          </p:nvPr>
        </p:nvSpPr>
        <p:spPr/>
        <p:txBody>
          <a:bodyPr/>
          <a:lstStyle/>
          <a:p>
            <a:r>
              <a:rPr lang="en-US" dirty="0"/>
              <a:t>Part 1  - Understand that God is at work around you</a:t>
            </a:r>
          </a:p>
        </p:txBody>
      </p:sp>
      <p:sp>
        <p:nvSpPr>
          <p:cNvPr id="3" name="Content Placeholder 2">
            <a:extLst>
              <a:ext uri="{FF2B5EF4-FFF2-40B4-BE49-F238E27FC236}">
                <a16:creationId xmlns:a16="http://schemas.microsoft.com/office/drawing/2014/main" id="{79FB7761-1A59-46A3-9710-B8F9734650D4}"/>
              </a:ext>
            </a:extLst>
          </p:cNvPr>
          <p:cNvSpPr>
            <a:spLocks noGrp="1"/>
          </p:cNvSpPr>
          <p:nvPr>
            <p:ph idx="1"/>
          </p:nvPr>
        </p:nvSpPr>
        <p:spPr/>
        <p:txBody>
          <a:bodyPr>
            <a:normAutofit/>
          </a:bodyPr>
          <a:lstStyle/>
          <a:p>
            <a:r>
              <a:rPr lang="en-US" b="1" dirty="0"/>
              <a:t>YOU MUST BE CONVINCED THAT GOD IS WHO HE SAYS HE IS</a:t>
            </a:r>
          </a:p>
          <a:p>
            <a:r>
              <a:rPr lang="en-US" b="1" dirty="0"/>
              <a:t>GOD REVEALS HIS WILL ONE DAY AT A TIME</a:t>
            </a:r>
            <a:endParaRPr lang="en-US" dirty="0"/>
          </a:p>
          <a:p>
            <a:r>
              <a:rPr lang="en-US" b="1" dirty="0"/>
              <a:t>WATCH TO SEE WHERE GOD IS WORKING AND JOIN HIM!</a:t>
            </a:r>
            <a:endParaRPr lang="en-US" dirty="0"/>
          </a:p>
          <a:p>
            <a:r>
              <a:rPr lang="en-US" b="1" dirty="0"/>
              <a:t>TO BE A SERVANT OF GOD YOU MUST BE MOLDABLE AND REMAIN IN THE HAND OF THE MASTER</a:t>
            </a:r>
          </a:p>
          <a:p>
            <a:r>
              <a:rPr lang="en-US" b="1" dirty="0"/>
              <a:t>TO KNOW AND DO THE WILL OF GOD, YOU MUST DENY SELF AND RETURN TO A GOD-CENTERED LIFE</a:t>
            </a:r>
            <a:endParaRPr lang="en-US" dirty="0"/>
          </a:p>
          <a:p>
            <a:r>
              <a:rPr lang="en-US" b="1" dirty="0"/>
              <a:t>UNDERSTANDING WHAT GOD IS ABOUT TO DO WHERE I AM IS MORE IMPORTANT THAN TELLING GOD WHAT I WANT TO DO FOR HIM</a:t>
            </a:r>
            <a:endParaRPr lang="en-US" dirty="0"/>
          </a:p>
          <a:p>
            <a:r>
              <a:rPr lang="en-US" b="1" dirty="0"/>
              <a:t>IF YOU ARE NOT WILLING TO BE FAITHFUL IN A LITTLE, GOD CANNOT GIVE YOU A LARGER ASSIGNMENT</a:t>
            </a:r>
            <a:r>
              <a:rPr lang="en-US" dirty="0"/>
              <a:t> </a:t>
            </a:r>
          </a:p>
          <a:p>
            <a:endParaRPr lang="en-US" dirty="0"/>
          </a:p>
        </p:txBody>
      </p:sp>
    </p:spTree>
    <p:extLst>
      <p:ext uri="{BB962C8B-B14F-4D97-AF65-F5344CB8AC3E}">
        <p14:creationId xmlns:p14="http://schemas.microsoft.com/office/powerpoint/2010/main" val="2213148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9E9E8-C848-44AA-B291-F48A7258482B}"/>
              </a:ext>
            </a:extLst>
          </p:cNvPr>
          <p:cNvSpPr>
            <a:spLocks noGrp="1"/>
          </p:cNvSpPr>
          <p:nvPr>
            <p:ph type="title"/>
          </p:nvPr>
        </p:nvSpPr>
        <p:spPr/>
        <p:txBody>
          <a:bodyPr/>
          <a:lstStyle/>
          <a:p>
            <a:r>
              <a:rPr lang="en-US" dirty="0"/>
              <a:t>God is Who he says He is</a:t>
            </a:r>
          </a:p>
        </p:txBody>
      </p:sp>
      <p:sp>
        <p:nvSpPr>
          <p:cNvPr id="3" name="Content Placeholder 2">
            <a:extLst>
              <a:ext uri="{FF2B5EF4-FFF2-40B4-BE49-F238E27FC236}">
                <a16:creationId xmlns:a16="http://schemas.microsoft.com/office/drawing/2014/main" id="{10D64DD4-1754-4889-8A11-C84B45A13B68}"/>
              </a:ext>
            </a:extLst>
          </p:cNvPr>
          <p:cNvSpPr>
            <a:spLocks noGrp="1"/>
          </p:cNvSpPr>
          <p:nvPr>
            <p:ph idx="1"/>
          </p:nvPr>
        </p:nvSpPr>
        <p:spPr/>
        <p:txBody>
          <a:bodyPr/>
          <a:lstStyle/>
          <a:p>
            <a:r>
              <a:rPr lang="en-US" dirty="0"/>
              <a:t>Gen 17:1 I am El-Shaddai “God Almighty”</a:t>
            </a:r>
          </a:p>
          <a:p>
            <a:r>
              <a:rPr lang="en-US" dirty="0"/>
              <a:t>Ex 3:14 I AM WHO I AM, Ex 6:2 I am Yahweh “the Lord”</a:t>
            </a:r>
          </a:p>
          <a:p>
            <a:r>
              <a:rPr lang="en-US" dirty="0"/>
              <a:t>Isaiah 43:11-12 I am the only Savior</a:t>
            </a:r>
          </a:p>
          <a:p>
            <a:r>
              <a:rPr lang="en-US" dirty="0"/>
              <a:t>John 14:6 I am the WAY, the TRUTH and the LIFE</a:t>
            </a:r>
          </a:p>
          <a:p>
            <a:r>
              <a:rPr lang="en-US" dirty="0"/>
              <a:t>Rev 1:8 I am the ONE who Lives</a:t>
            </a:r>
          </a:p>
          <a:p>
            <a:endParaRPr lang="en-US" dirty="0"/>
          </a:p>
        </p:txBody>
      </p:sp>
    </p:spTree>
    <p:extLst>
      <p:ext uri="{BB962C8B-B14F-4D97-AF65-F5344CB8AC3E}">
        <p14:creationId xmlns:p14="http://schemas.microsoft.com/office/powerpoint/2010/main" val="4291522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5847C-B19D-4671-9996-E0156EDD2EDE}"/>
              </a:ext>
            </a:extLst>
          </p:cNvPr>
          <p:cNvSpPr>
            <a:spLocks noGrp="1"/>
          </p:cNvSpPr>
          <p:nvPr>
            <p:ph type="title"/>
          </p:nvPr>
        </p:nvSpPr>
        <p:spPr/>
        <p:txBody>
          <a:bodyPr/>
          <a:lstStyle/>
          <a:p>
            <a:r>
              <a:rPr lang="en-US" b="1" dirty="0"/>
              <a:t>GOD REVEALS HIS WILL ONE DAY AT A TIME</a:t>
            </a:r>
            <a:endParaRPr lang="en-US" dirty="0"/>
          </a:p>
        </p:txBody>
      </p:sp>
      <p:sp>
        <p:nvSpPr>
          <p:cNvPr id="3" name="Content Placeholder 2">
            <a:extLst>
              <a:ext uri="{FF2B5EF4-FFF2-40B4-BE49-F238E27FC236}">
                <a16:creationId xmlns:a16="http://schemas.microsoft.com/office/drawing/2014/main" id="{18BD2B3D-2430-401A-B20D-8896E49D7FC1}"/>
              </a:ext>
            </a:extLst>
          </p:cNvPr>
          <p:cNvSpPr>
            <a:spLocks noGrp="1"/>
          </p:cNvSpPr>
          <p:nvPr>
            <p:ph idx="1"/>
          </p:nvPr>
        </p:nvSpPr>
        <p:spPr/>
        <p:txBody>
          <a:bodyPr/>
          <a:lstStyle/>
          <a:p>
            <a:r>
              <a:rPr lang="en-US" i="1" dirty="0"/>
              <a:t>“The Counselor, the Holy Spirit, whom the Father will send in my name, will teach you all things—John 14:26</a:t>
            </a:r>
            <a:endParaRPr lang="en-US" dirty="0"/>
          </a:p>
          <a:p>
            <a:r>
              <a:rPr lang="en-US" dirty="0"/>
              <a:t>You may have been frustrated in your Christian experience because you know God has a more abundant life for you and has a purpose for you. The Holy Spirit is your personal teacher sent to directly minister to you. </a:t>
            </a:r>
          </a:p>
          <a:p>
            <a:r>
              <a:rPr lang="en-US" dirty="0"/>
              <a:t>Realize that Jesus is our WAY. The Way is the path you should take in your life, this is also referred to as His will for your life. </a:t>
            </a:r>
          </a:p>
          <a:p>
            <a:r>
              <a:rPr lang="en-US" dirty="0"/>
              <a:t> Jesus requires that you follow Him one day at a time.</a:t>
            </a:r>
          </a:p>
          <a:p>
            <a:r>
              <a:rPr lang="en-US" dirty="0"/>
              <a:t>Abraham’s Call -  Genesis 12:1-5. </a:t>
            </a:r>
          </a:p>
          <a:p>
            <a:r>
              <a:rPr lang="en-US" dirty="0"/>
              <a:t>Phil. 2:13—”It is God who works in you to will and to act according to HIS good purpose</a:t>
            </a:r>
          </a:p>
        </p:txBody>
      </p:sp>
    </p:spTree>
    <p:extLst>
      <p:ext uri="{BB962C8B-B14F-4D97-AF65-F5344CB8AC3E}">
        <p14:creationId xmlns:p14="http://schemas.microsoft.com/office/powerpoint/2010/main" val="336709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2FB09-8D95-4624-ADE5-2CEEF5791142}"/>
              </a:ext>
            </a:extLst>
          </p:cNvPr>
          <p:cNvSpPr>
            <a:spLocks noGrp="1"/>
          </p:cNvSpPr>
          <p:nvPr>
            <p:ph type="title"/>
          </p:nvPr>
        </p:nvSpPr>
        <p:spPr/>
        <p:txBody>
          <a:bodyPr>
            <a:normAutofit/>
          </a:bodyPr>
          <a:lstStyle/>
          <a:p>
            <a:pPr algn="ctr"/>
            <a:r>
              <a:rPr lang="en-US" b="1" dirty="0"/>
              <a:t>WATCH TO SEE WHERE GOD IS WORKING AND JOIN HIM!</a:t>
            </a:r>
            <a:endParaRPr lang="en-US" dirty="0"/>
          </a:p>
        </p:txBody>
      </p:sp>
      <p:sp>
        <p:nvSpPr>
          <p:cNvPr id="3" name="Content Placeholder 2">
            <a:extLst>
              <a:ext uri="{FF2B5EF4-FFF2-40B4-BE49-F238E27FC236}">
                <a16:creationId xmlns:a16="http://schemas.microsoft.com/office/drawing/2014/main" id="{2121EEAD-9030-43AC-BC50-56909E31789C}"/>
              </a:ext>
            </a:extLst>
          </p:cNvPr>
          <p:cNvSpPr>
            <a:spLocks noGrp="1"/>
          </p:cNvSpPr>
          <p:nvPr>
            <p:ph idx="1"/>
          </p:nvPr>
        </p:nvSpPr>
        <p:spPr>
          <a:xfrm>
            <a:off x="685801" y="2142067"/>
            <a:ext cx="10131425" cy="4057347"/>
          </a:xfrm>
        </p:spPr>
        <p:txBody>
          <a:bodyPr>
            <a:normAutofit/>
          </a:bodyPr>
          <a:lstStyle/>
          <a:p>
            <a:r>
              <a:rPr lang="en-US" dirty="0"/>
              <a:t>During your life you will have times when you want to respond on your own experiences or your own wisdom. Such an approach will get you in trouble. This should be your guideline: Always go back to the Bible for truth (or, for the Holy Spirit to reveal Truth)</a:t>
            </a:r>
          </a:p>
          <a:p>
            <a:r>
              <a:rPr lang="en-US" i="1" dirty="0"/>
              <a:t>John 5:17, 19-20</a:t>
            </a:r>
            <a:endParaRPr lang="en-US" dirty="0"/>
          </a:p>
          <a:p>
            <a:r>
              <a:rPr lang="en-US" dirty="0"/>
              <a:t>God’s will is actually very simple.  THE MAIN POINT: </a:t>
            </a:r>
            <a:r>
              <a:rPr lang="en-US" b="1" dirty="0"/>
              <a:t>Once I know what God is doing, then I know what I need to do</a:t>
            </a:r>
            <a:r>
              <a:rPr lang="en-US" dirty="0"/>
              <a:t>    </a:t>
            </a:r>
          </a:p>
          <a:p>
            <a:r>
              <a:rPr lang="en-US" dirty="0"/>
              <a:t>God worked in similar situations to yours throughout history. </a:t>
            </a:r>
          </a:p>
          <a:p>
            <a:r>
              <a:rPr lang="en-US" dirty="0"/>
              <a:t>When you want to learn to know and do the will of God, no better model exist than Jesus. During his 33 years he completed every assignment the Father asked him to do. This is the blueprint born of a relationship and love for God</a:t>
            </a:r>
          </a:p>
          <a:p>
            <a:r>
              <a:rPr lang="en-US" dirty="0"/>
              <a:t>Requires adjustment on your part – NOT GOD’S</a:t>
            </a:r>
          </a:p>
        </p:txBody>
      </p:sp>
    </p:spTree>
    <p:extLst>
      <p:ext uri="{BB962C8B-B14F-4D97-AF65-F5344CB8AC3E}">
        <p14:creationId xmlns:p14="http://schemas.microsoft.com/office/powerpoint/2010/main" val="845882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10117-C727-4983-9416-29BCA4EEC960}"/>
              </a:ext>
            </a:extLst>
          </p:cNvPr>
          <p:cNvSpPr>
            <a:spLocks noGrp="1"/>
          </p:cNvSpPr>
          <p:nvPr>
            <p:ph type="title"/>
          </p:nvPr>
        </p:nvSpPr>
        <p:spPr/>
        <p:txBody>
          <a:bodyPr>
            <a:normAutofit/>
          </a:bodyPr>
          <a:lstStyle/>
          <a:p>
            <a:r>
              <a:rPr lang="en-US" b="1" dirty="0"/>
              <a:t>TO BE A SERVANT OF GOD YOU MUST BE MOLDABLE AND REMAIN IN THE HAND OF THE MASTER</a:t>
            </a:r>
            <a:endParaRPr lang="en-US" dirty="0"/>
          </a:p>
        </p:txBody>
      </p:sp>
      <p:sp>
        <p:nvSpPr>
          <p:cNvPr id="3" name="Content Placeholder 2">
            <a:extLst>
              <a:ext uri="{FF2B5EF4-FFF2-40B4-BE49-F238E27FC236}">
                <a16:creationId xmlns:a16="http://schemas.microsoft.com/office/drawing/2014/main" id="{9CAB81D9-CA82-4259-BDE0-99C862AF1FB8}"/>
              </a:ext>
            </a:extLst>
          </p:cNvPr>
          <p:cNvSpPr>
            <a:spLocks noGrp="1"/>
          </p:cNvSpPr>
          <p:nvPr>
            <p:ph idx="1"/>
          </p:nvPr>
        </p:nvSpPr>
        <p:spPr/>
        <p:txBody>
          <a:bodyPr>
            <a:normAutofit fontScale="92500" lnSpcReduction="10000"/>
          </a:bodyPr>
          <a:lstStyle/>
          <a:p>
            <a:r>
              <a:rPr lang="en-US" dirty="0"/>
              <a:t>As followers of Christ, we all wish to have God do great things  in us and around us. However, Matthew 20:26-28 says that to be great  you must first become a servant (UPSIDE DOWN THINKING ALERT)</a:t>
            </a:r>
          </a:p>
          <a:p>
            <a:r>
              <a:rPr lang="en-US" dirty="0"/>
              <a:t>When we have the worldly view of a servant (find out what your master wants to do and do it)  we cease to be usable instruments in the potter’s hand. You must be willing to let Him take your life and put it where He wills and work through it to accomplish His purposes</a:t>
            </a:r>
          </a:p>
          <a:p>
            <a:r>
              <a:rPr lang="en-US" dirty="0"/>
              <a:t>A servant must relate to God, respond to Him, and adjust your life to Him so that He can do whatever He wants to do through you. God accomplishes the work not the servant,  John 15:5.</a:t>
            </a:r>
          </a:p>
          <a:p>
            <a:r>
              <a:rPr lang="en-US" dirty="0"/>
              <a:t>John 13, Mark 10:42-45, Heb 13:7, Matt 20:28, Phil 2:3</a:t>
            </a:r>
          </a:p>
          <a:p>
            <a:r>
              <a:rPr lang="en-US" dirty="0"/>
              <a:t>The moment you realize God is doing something around you—you need to join Him. </a:t>
            </a:r>
            <a:r>
              <a:rPr lang="en-US" b="1" dirty="0"/>
              <a:t>You cannot stay the way you are and go with God.</a:t>
            </a:r>
            <a:endParaRPr lang="en-US" dirty="0"/>
          </a:p>
          <a:p>
            <a:r>
              <a:rPr lang="en-US" dirty="0"/>
              <a:t> </a:t>
            </a:r>
            <a:r>
              <a:rPr lang="en-US" i="1" dirty="0"/>
              <a:t>Surely the Sovereign Lord does nothing without revealing his plan to his servants the prophets </a:t>
            </a:r>
            <a:br>
              <a:rPr lang="en-US" i="1" dirty="0"/>
            </a:br>
            <a:r>
              <a:rPr lang="en-US" i="1" dirty="0"/>
              <a:t>Amos 3:7</a:t>
            </a:r>
            <a:endParaRPr lang="en-US" dirty="0"/>
          </a:p>
        </p:txBody>
      </p:sp>
    </p:spTree>
    <p:extLst>
      <p:ext uri="{BB962C8B-B14F-4D97-AF65-F5344CB8AC3E}">
        <p14:creationId xmlns:p14="http://schemas.microsoft.com/office/powerpoint/2010/main" val="2184688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5D241-1A28-470C-8735-88F0A28D7C95}"/>
              </a:ext>
            </a:extLst>
          </p:cNvPr>
          <p:cNvSpPr>
            <a:spLocks noGrp="1"/>
          </p:cNvSpPr>
          <p:nvPr>
            <p:ph type="title"/>
          </p:nvPr>
        </p:nvSpPr>
        <p:spPr/>
        <p:txBody>
          <a:bodyPr>
            <a:normAutofit/>
          </a:bodyPr>
          <a:lstStyle/>
          <a:p>
            <a:r>
              <a:rPr lang="en-US" b="1" dirty="0"/>
              <a:t>TO KNOW AND DO THE WILL OF GOD, YOU MUST DENY SELF AND RETURN TO A GOD-CENTERED LIFE</a:t>
            </a:r>
            <a:endParaRPr lang="en-US" dirty="0"/>
          </a:p>
        </p:txBody>
      </p:sp>
      <p:sp>
        <p:nvSpPr>
          <p:cNvPr id="3" name="Content Placeholder 2">
            <a:extLst>
              <a:ext uri="{FF2B5EF4-FFF2-40B4-BE49-F238E27FC236}">
                <a16:creationId xmlns:a16="http://schemas.microsoft.com/office/drawing/2014/main" id="{AD399291-004B-4C82-A2C3-13FE4EEF9FCA}"/>
              </a:ext>
            </a:extLst>
          </p:cNvPr>
          <p:cNvSpPr>
            <a:spLocks noGrp="1"/>
          </p:cNvSpPr>
          <p:nvPr>
            <p:ph idx="1"/>
          </p:nvPr>
        </p:nvSpPr>
        <p:spPr>
          <a:xfrm>
            <a:off x="685801" y="2142067"/>
            <a:ext cx="10131425" cy="4160762"/>
          </a:xfrm>
        </p:spPr>
        <p:txBody>
          <a:bodyPr>
            <a:normAutofit/>
          </a:bodyPr>
          <a:lstStyle/>
          <a:p>
            <a:r>
              <a:rPr lang="en-US" dirty="0"/>
              <a:t>Ordinary men like Elijah, Peter &amp; John, DL Moody understood that God could accomplish extraordinary things through them if they would give up a self -centered life and change to a God-centered life, Matt 4:19, Matt 15:8, Matt 24:45-51, 1 Cor 11:1, John 14:15</a:t>
            </a:r>
          </a:p>
          <a:p>
            <a:r>
              <a:rPr lang="en-US" dirty="0"/>
              <a:t>The essence of salvation is a denial of self, not an affirming of self (UPSIDE DOWN THINKING ALERT). We must come to a denial of self and a return to God-centeredness with our lives. Then God has us where He can accomplish through us purposes He had before He created the world.</a:t>
            </a:r>
          </a:p>
          <a:p>
            <a:r>
              <a:rPr lang="en-US" dirty="0"/>
              <a:t>True servants understand that you never find God asking people to dream up what they want to do for Him. Our self-centeredness is a subtle trap</a:t>
            </a:r>
          </a:p>
          <a:p>
            <a:r>
              <a:rPr lang="en-US" dirty="0"/>
              <a:t>God-centeredness requires a daily death of self and submission to God. </a:t>
            </a:r>
            <a:r>
              <a:rPr lang="en-US" b="1" dirty="0"/>
              <a:t>God is not on call to accomplish your purpose.</a:t>
            </a:r>
            <a:endParaRPr lang="en-US" dirty="0"/>
          </a:p>
          <a:p>
            <a:r>
              <a:rPr lang="en-US" dirty="0"/>
              <a:t>The pattern of Scripture is that we first submit ourselves to God, wait until God shows us what He is about to do,  watch to see what God is doing around us, and join Him.</a:t>
            </a:r>
          </a:p>
        </p:txBody>
      </p:sp>
    </p:spTree>
    <p:extLst>
      <p:ext uri="{BB962C8B-B14F-4D97-AF65-F5344CB8AC3E}">
        <p14:creationId xmlns:p14="http://schemas.microsoft.com/office/powerpoint/2010/main" val="925005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8C2DB-1020-4477-AC60-5A323F6BA5F9}"/>
              </a:ext>
            </a:extLst>
          </p:cNvPr>
          <p:cNvSpPr>
            <a:spLocks noGrp="1"/>
          </p:cNvSpPr>
          <p:nvPr>
            <p:ph type="title"/>
          </p:nvPr>
        </p:nvSpPr>
        <p:spPr/>
        <p:txBody>
          <a:bodyPr>
            <a:normAutofit fontScale="90000"/>
          </a:bodyPr>
          <a:lstStyle/>
          <a:p>
            <a:pPr algn="ctr"/>
            <a:r>
              <a:rPr lang="en-US" b="1" dirty="0"/>
              <a:t>UNDERSTANDING WHAT GOD IS ABOUT TO DO WHERE I AM IS MORE IMPORTANT THAN TELLING GOD WHAT I WANT TO DO FOR HIM</a:t>
            </a:r>
            <a:endParaRPr lang="en-US" dirty="0"/>
          </a:p>
        </p:txBody>
      </p:sp>
      <p:sp>
        <p:nvSpPr>
          <p:cNvPr id="3" name="Content Placeholder 2">
            <a:extLst>
              <a:ext uri="{FF2B5EF4-FFF2-40B4-BE49-F238E27FC236}">
                <a16:creationId xmlns:a16="http://schemas.microsoft.com/office/drawing/2014/main" id="{19C5ADC1-BA0A-42C1-8B42-2A28CAFD3B08}"/>
              </a:ext>
            </a:extLst>
          </p:cNvPr>
          <p:cNvSpPr>
            <a:spLocks noGrp="1"/>
          </p:cNvSpPr>
          <p:nvPr>
            <p:ph idx="1"/>
          </p:nvPr>
        </p:nvSpPr>
        <p:spPr>
          <a:xfrm>
            <a:off x="685801" y="2142067"/>
            <a:ext cx="10131425" cy="4106333"/>
          </a:xfrm>
        </p:spPr>
        <p:txBody>
          <a:bodyPr>
            <a:normAutofit fontScale="92500" lnSpcReduction="10000"/>
          </a:bodyPr>
          <a:lstStyle/>
          <a:p>
            <a:r>
              <a:rPr lang="en-US" i="1" dirty="0"/>
              <a:t>It is God who works in you to will and to act according to his good purpose</a:t>
            </a:r>
            <a:r>
              <a:rPr lang="en-US" dirty="0"/>
              <a:t> - </a:t>
            </a:r>
            <a:r>
              <a:rPr lang="en-US" i="1" dirty="0"/>
              <a:t>Philippians 2:13</a:t>
            </a:r>
            <a:endParaRPr lang="en-US" dirty="0"/>
          </a:p>
          <a:p>
            <a:r>
              <a:rPr lang="en-US" dirty="0"/>
              <a:t> We are so determined to accomplish the tasks we have chosen to serve God, that we completely forget that God has his own will and agenda. In Psalms 81:10-12, God says the Israel would not listen to Him and would not submit to Him. God said he eventually let them be stubborn.</a:t>
            </a:r>
          </a:p>
          <a:p>
            <a:r>
              <a:rPr lang="en-US" dirty="0"/>
              <a:t>God’s revelation of His activity is an invitation for you to join Him. All the way through Scripture, God takes the initiative. When he comes to a person, He always reveals Himself and His activity. That revelation is always an invitation for the individual to adjust his life to God</a:t>
            </a:r>
          </a:p>
          <a:p>
            <a:r>
              <a:rPr lang="en-US" dirty="0">
                <a:solidFill>
                  <a:srgbClr val="FFFF00"/>
                </a:solidFill>
              </a:rPr>
              <a:t>None of the people God ever encountered could remain the same after the encounter.  They had to make major adjustments in their lives in order to walk obediently with God</a:t>
            </a:r>
          </a:p>
          <a:p>
            <a:r>
              <a:rPr lang="en-US" dirty="0"/>
              <a:t>In John 10:2-4, 14 Jesus says that “I know my sheep and my sheep know me”. We follow God because we know His voice. The key to knowing God’s voice is our relationship with God. The moment God speaks to you is the very moment God wants you to respond</a:t>
            </a:r>
          </a:p>
          <a:p>
            <a:r>
              <a:rPr lang="en-US" b="1" dirty="0"/>
              <a:t>IF YOU ARE NOT WILLING TO BE FAITHFUL IN A LITTLE, GOD CANNOT GIVE YOU A LARGER ASSIGNMENT</a:t>
            </a:r>
            <a:r>
              <a:rPr lang="en-US" dirty="0"/>
              <a:t> </a:t>
            </a:r>
          </a:p>
          <a:p>
            <a:endParaRPr lang="en-US" dirty="0"/>
          </a:p>
        </p:txBody>
      </p:sp>
    </p:spTree>
    <p:extLst>
      <p:ext uri="{BB962C8B-B14F-4D97-AF65-F5344CB8AC3E}">
        <p14:creationId xmlns:p14="http://schemas.microsoft.com/office/powerpoint/2010/main" val="3604124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45FEC-FDE0-41A4-8C75-847B33059608}"/>
              </a:ext>
            </a:extLst>
          </p:cNvPr>
          <p:cNvSpPr>
            <a:spLocks noGrp="1"/>
          </p:cNvSpPr>
          <p:nvPr>
            <p:ph type="title"/>
          </p:nvPr>
        </p:nvSpPr>
        <p:spPr/>
        <p:txBody>
          <a:bodyPr/>
          <a:lstStyle/>
          <a:p>
            <a:r>
              <a:rPr lang="en-US" dirty="0"/>
              <a:t>Part 2  - God Pursues an ongoing love relationship That is Personal and Real</a:t>
            </a:r>
          </a:p>
        </p:txBody>
      </p:sp>
      <p:sp>
        <p:nvSpPr>
          <p:cNvPr id="3" name="Content Placeholder 2">
            <a:extLst>
              <a:ext uri="{FF2B5EF4-FFF2-40B4-BE49-F238E27FC236}">
                <a16:creationId xmlns:a16="http://schemas.microsoft.com/office/drawing/2014/main" id="{79FB7761-1A59-46A3-9710-B8F9734650D4}"/>
              </a:ext>
            </a:extLst>
          </p:cNvPr>
          <p:cNvSpPr>
            <a:spLocks noGrp="1"/>
          </p:cNvSpPr>
          <p:nvPr>
            <p:ph idx="1"/>
          </p:nvPr>
        </p:nvSpPr>
        <p:spPr>
          <a:xfrm>
            <a:off x="685802" y="2142067"/>
            <a:ext cx="10891156" cy="3649133"/>
          </a:xfrm>
        </p:spPr>
        <p:txBody>
          <a:bodyPr>
            <a:normAutofit/>
          </a:bodyPr>
          <a:lstStyle/>
          <a:p>
            <a:r>
              <a:rPr lang="en-US" b="1" dirty="0"/>
              <a:t>A LOVE RELATIONSHIP WITH GOD IS MORE IMPORTANT THAN ANY SINGLE FACTOR IN YOUR LIFE</a:t>
            </a:r>
            <a:endParaRPr lang="en-US" dirty="0"/>
          </a:p>
          <a:p>
            <a:r>
              <a:rPr lang="en-US" b="1" dirty="0"/>
              <a:t>TO BE LOVED BY GOD IS THE HIGHEST RELATIONSHIP, THE HIGHEST ACHIEVEMENT, AND THE HIGHEST POSITION IN LIFE</a:t>
            </a:r>
            <a:endParaRPr lang="en-US" dirty="0"/>
          </a:p>
          <a:p>
            <a:r>
              <a:rPr lang="en-US" b="1" dirty="0"/>
              <a:t>WHEN YOUR RELATIONSHIP IS AS IT OUGHT TO BE, YOU WILL ALWAYS BE IN FELLOWSHIP WITH THE FATHER</a:t>
            </a:r>
            <a:endParaRPr lang="en-US" dirty="0"/>
          </a:p>
          <a:p>
            <a:r>
              <a:rPr lang="en-US" b="1" dirty="0"/>
              <a:t>GOD TAKES THE INITIATIVE. HE CHOOSES US, LOVES US, AND REVEALS HIS ETERNAL PURPOSES FOR OUR LIVES</a:t>
            </a:r>
            <a:endParaRPr lang="en-US" dirty="0"/>
          </a:p>
          <a:p>
            <a:r>
              <a:rPr lang="en-US" b="1" dirty="0"/>
              <a:t>GOD’S PLAN FOR THE ADVANCEMENT OF HIS KINGDOM DEPENDS ON HIS RELATIONSHIP TO HIS PEOPLE</a:t>
            </a:r>
            <a:endParaRPr lang="en-US" dirty="0"/>
          </a:p>
          <a:p>
            <a:r>
              <a:rPr lang="en-US" dirty="0"/>
              <a:t> </a:t>
            </a:r>
            <a:r>
              <a:rPr lang="en-US" b="1" dirty="0"/>
              <a:t>IF YOU ARE NOT WILLING TO BE FAITHFUL IN A LITTLE, GOD CANNOT GIVE YOU A LARGER ASSIGNMENT</a:t>
            </a:r>
            <a:endParaRPr lang="en-US" dirty="0"/>
          </a:p>
          <a:p>
            <a:endParaRPr lang="en-US" dirty="0"/>
          </a:p>
        </p:txBody>
      </p:sp>
    </p:spTree>
    <p:extLst>
      <p:ext uri="{BB962C8B-B14F-4D97-AF65-F5344CB8AC3E}">
        <p14:creationId xmlns:p14="http://schemas.microsoft.com/office/powerpoint/2010/main" val="274974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1ED67-F383-4D2C-84A2-27C8650B9837}"/>
              </a:ext>
            </a:extLst>
          </p:cNvPr>
          <p:cNvSpPr>
            <a:spLocks noGrp="1"/>
          </p:cNvSpPr>
          <p:nvPr>
            <p:ph type="title"/>
          </p:nvPr>
        </p:nvSpPr>
        <p:spPr/>
        <p:txBody>
          <a:bodyPr>
            <a:normAutofit/>
          </a:bodyPr>
          <a:lstStyle/>
          <a:p>
            <a:r>
              <a:rPr lang="en-US" b="1" dirty="0"/>
              <a:t>A LOVE RELATIONSHIP WITH GOD IS MORE IMPORTANT THAN ANY SINGLE FACTOR IN YOUR LIFE</a:t>
            </a:r>
            <a:endParaRPr lang="en-US" dirty="0"/>
          </a:p>
        </p:txBody>
      </p:sp>
      <p:sp>
        <p:nvSpPr>
          <p:cNvPr id="3" name="Content Placeholder 2">
            <a:extLst>
              <a:ext uri="{FF2B5EF4-FFF2-40B4-BE49-F238E27FC236}">
                <a16:creationId xmlns:a16="http://schemas.microsoft.com/office/drawing/2014/main" id="{AFF164B6-C4B9-499D-9D19-01CD0F820B8D}"/>
              </a:ext>
            </a:extLst>
          </p:cNvPr>
          <p:cNvSpPr>
            <a:spLocks noGrp="1"/>
          </p:cNvSpPr>
          <p:nvPr>
            <p:ph idx="1"/>
          </p:nvPr>
        </p:nvSpPr>
        <p:spPr>
          <a:xfrm>
            <a:off x="685801" y="2142067"/>
            <a:ext cx="10131425" cy="4106333"/>
          </a:xfrm>
        </p:spPr>
        <p:txBody>
          <a:bodyPr>
            <a:normAutofit fontScale="92500"/>
          </a:bodyPr>
          <a:lstStyle/>
          <a:p>
            <a:r>
              <a:rPr lang="en-US" dirty="0" err="1"/>
              <a:t>Deut</a:t>
            </a:r>
            <a:r>
              <a:rPr lang="en-US" dirty="0"/>
              <a:t> 6:4-9 – The Shema</a:t>
            </a:r>
          </a:p>
          <a:p>
            <a:r>
              <a:rPr lang="en-US" dirty="0"/>
              <a:t>For you to know and experience God fully, you need to settle in our minds up front that God loves you. He has been pursuing you in that love relationship. Every dealing with you is an expression of His love for you.</a:t>
            </a:r>
          </a:p>
          <a:p>
            <a:r>
              <a:rPr lang="en-US" dirty="0"/>
              <a:t>God takes the initiative in our lives to bring you into this kind of relationship. He created you for this kind of relationship. This is the very purpose of your life</a:t>
            </a:r>
          </a:p>
          <a:p>
            <a:r>
              <a:rPr lang="en-US" dirty="0"/>
              <a:t>You may be able to say that you obey Him, serve Him, worship Him, and fear Him. It is another thing all together to state truthfully that you love God with all your heart.</a:t>
            </a:r>
          </a:p>
          <a:p>
            <a:r>
              <a:rPr lang="en-US" dirty="0"/>
              <a:t> John 14:21—”Whoever has my commands and obeys them, he is the one who loves me. He who loves me will be loved by my Father, and I too will love him and show myself to him</a:t>
            </a:r>
          </a:p>
          <a:p>
            <a:r>
              <a:rPr lang="en-US" dirty="0"/>
              <a:t>The verse shows you can love God and be loved by Him. In fact, it promises that God will show himself to you. We know God by encountering Him when He shows Himself.</a:t>
            </a:r>
          </a:p>
          <a:p>
            <a:r>
              <a:rPr lang="en-US" dirty="0"/>
              <a:t>1 John 4:7-12 – Knowing God through love</a:t>
            </a:r>
          </a:p>
          <a:p>
            <a:endParaRPr lang="en-US" dirty="0"/>
          </a:p>
        </p:txBody>
      </p:sp>
    </p:spTree>
    <p:extLst>
      <p:ext uri="{BB962C8B-B14F-4D97-AF65-F5344CB8AC3E}">
        <p14:creationId xmlns:p14="http://schemas.microsoft.com/office/powerpoint/2010/main" val="849939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1ED67-F383-4D2C-84A2-27C8650B9837}"/>
              </a:ext>
            </a:extLst>
          </p:cNvPr>
          <p:cNvSpPr>
            <a:spLocks noGrp="1"/>
          </p:cNvSpPr>
          <p:nvPr>
            <p:ph type="title"/>
          </p:nvPr>
        </p:nvSpPr>
        <p:spPr/>
        <p:txBody>
          <a:bodyPr>
            <a:normAutofit fontScale="90000"/>
          </a:bodyPr>
          <a:lstStyle/>
          <a:p>
            <a:r>
              <a:rPr lang="en-US" b="1" dirty="0"/>
              <a:t>TO BE LOVED BY GOD IS THE HIGHEST RELATIONSHIP, THE HIGHEST ACHIEVEMENT, AND THE HIGHEST POSITION IN LIFE</a:t>
            </a:r>
            <a:endParaRPr lang="en-US" dirty="0"/>
          </a:p>
        </p:txBody>
      </p:sp>
      <p:sp>
        <p:nvSpPr>
          <p:cNvPr id="3" name="Content Placeholder 2">
            <a:extLst>
              <a:ext uri="{FF2B5EF4-FFF2-40B4-BE49-F238E27FC236}">
                <a16:creationId xmlns:a16="http://schemas.microsoft.com/office/drawing/2014/main" id="{AFF164B6-C4B9-499D-9D19-01CD0F820B8D}"/>
              </a:ext>
            </a:extLst>
          </p:cNvPr>
          <p:cNvSpPr>
            <a:spLocks noGrp="1"/>
          </p:cNvSpPr>
          <p:nvPr>
            <p:ph idx="1"/>
          </p:nvPr>
        </p:nvSpPr>
        <p:spPr>
          <a:xfrm>
            <a:off x="685801" y="2142067"/>
            <a:ext cx="10131425" cy="4106333"/>
          </a:xfrm>
        </p:spPr>
        <p:txBody>
          <a:bodyPr>
            <a:normAutofit fontScale="92500"/>
          </a:bodyPr>
          <a:lstStyle/>
          <a:p>
            <a:r>
              <a:rPr lang="en-US" dirty="0"/>
              <a:t>Going the right direction means having a life that is God-Centered. That means you life must be properly relation to God. This is the love relationship for which you were created. Your relationship to God is the single most important aspect of your life. If it is not right, nothing else is important</a:t>
            </a:r>
          </a:p>
          <a:p>
            <a:r>
              <a:rPr lang="en-US" dirty="0"/>
              <a:t>Scripture tells us that God is saying to us “I want you to love me above everything else. When you are in a relationship of love with Me, you have everything there is.”</a:t>
            </a:r>
          </a:p>
          <a:p>
            <a:r>
              <a:rPr lang="en-US" dirty="0"/>
              <a:t>God will call you to obey Him and do whatever He asks of you.</a:t>
            </a:r>
          </a:p>
          <a:p>
            <a:r>
              <a:rPr lang="en-US" dirty="0"/>
              <a:t>God did not create you for time; He created you for eternity. Time (your lifetime on earth) provides the opportunity to get acquainted with Him. It is an opportunity for Him to develop your character in His likeness</a:t>
            </a:r>
          </a:p>
          <a:p>
            <a:r>
              <a:rPr lang="en-US" dirty="0"/>
              <a:t>If you just live for the here and now, you will miss the ultimate purpose of creation. If you live for time, you allow your past to mold and shape your life today. Your life as a child of God ought to be shaped by the future. God uses your present time to mold and shape your future usefulness here on earth and in eternity</a:t>
            </a:r>
          </a:p>
          <a:p>
            <a:r>
              <a:rPr lang="en-US" dirty="0"/>
              <a:t>Matthew 6:19-21, 31-33</a:t>
            </a:r>
          </a:p>
        </p:txBody>
      </p:sp>
    </p:spTree>
    <p:extLst>
      <p:ext uri="{BB962C8B-B14F-4D97-AF65-F5344CB8AC3E}">
        <p14:creationId xmlns:p14="http://schemas.microsoft.com/office/powerpoint/2010/main" val="1438503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1ED67-F383-4D2C-84A2-27C8650B9837}"/>
              </a:ext>
            </a:extLst>
          </p:cNvPr>
          <p:cNvSpPr>
            <a:spLocks noGrp="1"/>
          </p:cNvSpPr>
          <p:nvPr>
            <p:ph type="title"/>
          </p:nvPr>
        </p:nvSpPr>
        <p:spPr/>
        <p:txBody>
          <a:bodyPr>
            <a:normAutofit fontScale="90000"/>
          </a:bodyPr>
          <a:lstStyle/>
          <a:p>
            <a:r>
              <a:rPr lang="en-US" b="1" dirty="0"/>
              <a:t>WHEN YOUR RELATIONSHIP IS AS IT OUGHT TO BE, YOU WILL ALWAYS BE IN FELLOWSHIP WITH THE FATHER</a:t>
            </a:r>
            <a:endParaRPr lang="en-US" dirty="0"/>
          </a:p>
        </p:txBody>
      </p:sp>
      <p:sp>
        <p:nvSpPr>
          <p:cNvPr id="3" name="Content Placeholder 2">
            <a:extLst>
              <a:ext uri="{FF2B5EF4-FFF2-40B4-BE49-F238E27FC236}">
                <a16:creationId xmlns:a16="http://schemas.microsoft.com/office/drawing/2014/main" id="{AFF164B6-C4B9-499D-9D19-01CD0F820B8D}"/>
              </a:ext>
            </a:extLst>
          </p:cNvPr>
          <p:cNvSpPr>
            <a:spLocks noGrp="1"/>
          </p:cNvSpPr>
          <p:nvPr>
            <p:ph idx="1"/>
          </p:nvPr>
        </p:nvSpPr>
        <p:spPr>
          <a:xfrm>
            <a:off x="685801" y="2142067"/>
            <a:ext cx="10131425" cy="4106333"/>
          </a:xfrm>
        </p:spPr>
        <p:txBody>
          <a:bodyPr>
            <a:normAutofit lnSpcReduction="10000"/>
          </a:bodyPr>
          <a:lstStyle/>
          <a:p>
            <a:r>
              <a:rPr lang="en-US" i="1" dirty="0"/>
              <a:t>2 Corinthians 5:14-15 – For the love of God compels us</a:t>
            </a:r>
            <a:endParaRPr lang="en-US" dirty="0"/>
          </a:p>
          <a:p>
            <a:r>
              <a:rPr lang="en-US" dirty="0"/>
              <a:t>When your relationship with God is as it ought to be, you will want to be in His presence expecting and anticipating an encounter with God. When something is wrong with your love relationship, the fellowship of the love relationship is broken    Gen 3:9 Where are you?</a:t>
            </a:r>
          </a:p>
          <a:p>
            <a:r>
              <a:rPr lang="en-US" dirty="0"/>
              <a:t>Because you wish to engage God and further our relationship with God, you want to meet with Him in your quiet time. You want to spend the time there. Time with Him enriches and deepens the relationship you have with Him</a:t>
            </a:r>
          </a:p>
          <a:p>
            <a:r>
              <a:rPr lang="en-US" dirty="0"/>
              <a:t>If you are struggling to have time alone with God, make the priority in your life to come to love Him with all your heart. This will solve most of your problem with your quiet time. Your quiet time is because you know Him and, therefore, love Him. Simply said, you will  learn much about God, His Word, His purposes, and His ways as you spend time with Him.</a:t>
            </a:r>
          </a:p>
          <a:p>
            <a:r>
              <a:rPr lang="en-US" dirty="0"/>
              <a:t>You will come to know Him during the day as you experience Him working in and through your life. The more you know Him and experience His unrelenting love, the more you will love Him.</a:t>
            </a:r>
          </a:p>
          <a:p>
            <a:endParaRPr lang="en-US" dirty="0"/>
          </a:p>
        </p:txBody>
      </p:sp>
    </p:spTree>
    <p:extLst>
      <p:ext uri="{BB962C8B-B14F-4D97-AF65-F5344CB8AC3E}">
        <p14:creationId xmlns:p14="http://schemas.microsoft.com/office/powerpoint/2010/main" val="2378860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1ED67-F383-4D2C-84A2-27C8650B9837}"/>
              </a:ext>
            </a:extLst>
          </p:cNvPr>
          <p:cNvSpPr>
            <a:spLocks noGrp="1"/>
          </p:cNvSpPr>
          <p:nvPr>
            <p:ph type="title"/>
          </p:nvPr>
        </p:nvSpPr>
        <p:spPr/>
        <p:txBody>
          <a:bodyPr>
            <a:normAutofit fontScale="90000"/>
          </a:bodyPr>
          <a:lstStyle/>
          <a:p>
            <a:r>
              <a:rPr lang="en-US" b="1" dirty="0"/>
              <a:t>GOD TAKES THE INITIATIVE. HE CHOOSES US, LOVES US, AND REVEALS HIS ETERNAL PURPOSES FOR OUR LIVES</a:t>
            </a:r>
            <a:endParaRPr lang="en-US" dirty="0"/>
          </a:p>
        </p:txBody>
      </p:sp>
      <p:sp>
        <p:nvSpPr>
          <p:cNvPr id="3" name="Content Placeholder 2">
            <a:extLst>
              <a:ext uri="{FF2B5EF4-FFF2-40B4-BE49-F238E27FC236}">
                <a16:creationId xmlns:a16="http://schemas.microsoft.com/office/drawing/2014/main" id="{AFF164B6-C4B9-499D-9D19-01CD0F820B8D}"/>
              </a:ext>
            </a:extLst>
          </p:cNvPr>
          <p:cNvSpPr>
            <a:spLocks noGrp="1"/>
          </p:cNvSpPr>
          <p:nvPr>
            <p:ph idx="1"/>
          </p:nvPr>
        </p:nvSpPr>
        <p:spPr>
          <a:xfrm>
            <a:off x="685801" y="2142067"/>
            <a:ext cx="10131425" cy="4106333"/>
          </a:xfrm>
        </p:spPr>
        <p:txBody>
          <a:bodyPr>
            <a:normAutofit fontScale="92500" lnSpcReduction="10000"/>
          </a:bodyPr>
          <a:lstStyle/>
          <a:p>
            <a:r>
              <a:rPr lang="en-US" i="1" dirty="0"/>
              <a:t>John 6:44, 45, 65 – No one comes to Me unless the Father draws them</a:t>
            </a:r>
          </a:p>
          <a:p>
            <a:r>
              <a:rPr lang="en-US" dirty="0"/>
              <a:t>Before we had a relationship with God, we did not seek God on our own. God takes the initiative in this love relationship. God must take the initiative and come to us if we are to experience Him. He came to us to enjoin Him in personal fellowship of love.</a:t>
            </a:r>
          </a:p>
          <a:p>
            <a:r>
              <a:rPr lang="en-US" dirty="0"/>
              <a:t>He has chosen you and come to you through the Holy Spirit to have the personal fellowship with Him.</a:t>
            </a:r>
          </a:p>
          <a:p>
            <a:r>
              <a:rPr lang="en-US" dirty="0"/>
              <a:t>The love that God focuses on your life is an everlasting love.  Because of that love, He has drawn you to Himself. He has drawn you with cords of love when you were not His friend, when you were His enemy. He gave His own son to die for you.</a:t>
            </a:r>
          </a:p>
          <a:p>
            <a:r>
              <a:rPr lang="en-US" dirty="0"/>
              <a:t>You must be Absolutely convinced of his love. How do become convinced that God loves you? One way is to consider that no one else who would give His Son specifically to die for your sin alone. Another way is to consider that Jesus said to His disciples: “You did not choose me, but I chose you and appointed you … As it is, you do not belong to the world, but I have chosen you out of the world” John 15:16,19</a:t>
            </a:r>
          </a:p>
          <a:p>
            <a:r>
              <a:rPr lang="en-US" dirty="0"/>
              <a:t>God determined to love you. Apart from that you never would have become a Christian. He had something in mind when He called you. You cannot know the activity of God unless He takes the initiative to reveal it to you</a:t>
            </a:r>
          </a:p>
        </p:txBody>
      </p:sp>
    </p:spTree>
    <p:extLst>
      <p:ext uri="{BB962C8B-B14F-4D97-AF65-F5344CB8AC3E}">
        <p14:creationId xmlns:p14="http://schemas.microsoft.com/office/powerpoint/2010/main" val="3825681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1ED67-F383-4D2C-84A2-27C8650B9837}"/>
              </a:ext>
            </a:extLst>
          </p:cNvPr>
          <p:cNvSpPr>
            <a:spLocks noGrp="1"/>
          </p:cNvSpPr>
          <p:nvPr>
            <p:ph type="title"/>
          </p:nvPr>
        </p:nvSpPr>
        <p:spPr/>
        <p:txBody>
          <a:bodyPr>
            <a:normAutofit fontScale="90000"/>
          </a:bodyPr>
          <a:lstStyle/>
          <a:p>
            <a:r>
              <a:rPr lang="en-US" b="1" dirty="0"/>
              <a:t>GOD’S PLAN FOR THE ADVANCEMENT OF HIS KINGDOM DEPENDS ON HIS RELATIONSHIP TO HIS PEOPLE</a:t>
            </a:r>
            <a:endParaRPr lang="en-US" dirty="0"/>
          </a:p>
        </p:txBody>
      </p:sp>
      <p:sp>
        <p:nvSpPr>
          <p:cNvPr id="3" name="Content Placeholder 2">
            <a:extLst>
              <a:ext uri="{FF2B5EF4-FFF2-40B4-BE49-F238E27FC236}">
                <a16:creationId xmlns:a16="http://schemas.microsoft.com/office/drawing/2014/main" id="{AFF164B6-C4B9-499D-9D19-01CD0F820B8D}"/>
              </a:ext>
            </a:extLst>
          </p:cNvPr>
          <p:cNvSpPr>
            <a:spLocks noGrp="1"/>
          </p:cNvSpPr>
          <p:nvPr>
            <p:ph idx="1"/>
          </p:nvPr>
        </p:nvSpPr>
        <p:spPr>
          <a:xfrm>
            <a:off x="685801" y="2142067"/>
            <a:ext cx="10131425" cy="4106333"/>
          </a:xfrm>
        </p:spPr>
        <p:txBody>
          <a:bodyPr>
            <a:normAutofit fontScale="92500"/>
          </a:bodyPr>
          <a:lstStyle/>
          <a:p>
            <a:r>
              <a:rPr lang="en-US" i="1" dirty="0"/>
              <a:t>Phil 2:13 , John 15:16</a:t>
            </a:r>
          </a:p>
          <a:p>
            <a:r>
              <a:rPr lang="en-US" dirty="0"/>
              <a:t>A love relationship with God takes place between two real beings. His desire that your relationship is real and personal. All His efforts are expended to bring this desire to reality. God is a person pouring His life into yours.</a:t>
            </a:r>
          </a:p>
          <a:p>
            <a:r>
              <a:rPr lang="en-US" dirty="0"/>
              <a:t>You may think that doing God’s will is not very practical. The problem is that we often assign God to a limited place in our lives. Then we call on Him whenever we need help. (Upside down Alert)</a:t>
            </a:r>
          </a:p>
          <a:p>
            <a:r>
              <a:rPr lang="en-US" dirty="0"/>
              <a:t>In a relationship you have to know the other person’s voice.  Jesus demonstrates this perfectly in his portrayal as the Great Shepherd – John 10:27, 10:4</a:t>
            </a:r>
          </a:p>
          <a:p>
            <a:r>
              <a:rPr lang="en-US" dirty="0"/>
              <a:t>God we have to listen to His voice and follow Him. Our attempts to try to lead Him are futile. He simply wants us to listen to His voice and follow His lead. Only in this type of arrangement, under the direction of God, can you see that God’s will is the most practical part of your life and ministry</a:t>
            </a:r>
          </a:p>
          <a:p>
            <a:r>
              <a:rPr lang="en-US" dirty="0"/>
              <a:t>He invites you to relate to Him, so He can accomplish His work through you. His whole plan for the advance of the Kingdom depends on His working in real and practical ways through His relationship to His people</a:t>
            </a:r>
          </a:p>
        </p:txBody>
      </p:sp>
    </p:spTree>
    <p:extLst>
      <p:ext uri="{BB962C8B-B14F-4D97-AF65-F5344CB8AC3E}">
        <p14:creationId xmlns:p14="http://schemas.microsoft.com/office/powerpoint/2010/main" val="2557811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1ED67-F383-4D2C-84A2-27C8650B9837}"/>
              </a:ext>
            </a:extLst>
          </p:cNvPr>
          <p:cNvSpPr>
            <a:spLocks noGrp="1"/>
          </p:cNvSpPr>
          <p:nvPr>
            <p:ph type="title"/>
          </p:nvPr>
        </p:nvSpPr>
        <p:spPr/>
        <p:txBody>
          <a:bodyPr>
            <a:normAutofit/>
          </a:bodyPr>
          <a:lstStyle/>
          <a:p>
            <a:r>
              <a:rPr lang="en-US" b="1" dirty="0"/>
              <a:t>IF YOU ARE NOT WILLING TO BE FAITHFUL IN A LITTLE, GOD CANNOT GIVE YOU A LARGER ASSIGNMENT</a:t>
            </a:r>
            <a:endParaRPr lang="en-US" dirty="0"/>
          </a:p>
        </p:txBody>
      </p:sp>
      <p:sp>
        <p:nvSpPr>
          <p:cNvPr id="3" name="Content Placeholder 2">
            <a:extLst>
              <a:ext uri="{FF2B5EF4-FFF2-40B4-BE49-F238E27FC236}">
                <a16:creationId xmlns:a16="http://schemas.microsoft.com/office/drawing/2014/main" id="{AFF164B6-C4B9-499D-9D19-01CD0F820B8D}"/>
              </a:ext>
            </a:extLst>
          </p:cNvPr>
          <p:cNvSpPr>
            <a:spLocks noGrp="1"/>
          </p:cNvSpPr>
          <p:nvPr>
            <p:ph idx="1"/>
          </p:nvPr>
        </p:nvSpPr>
        <p:spPr/>
        <p:txBody>
          <a:bodyPr>
            <a:normAutofit fontScale="92500" lnSpcReduction="20000"/>
          </a:bodyPr>
          <a:lstStyle/>
          <a:p>
            <a:r>
              <a:rPr lang="en-US" dirty="0"/>
              <a:t>John 6 says The work of God is to believe on the One who is sent</a:t>
            </a:r>
          </a:p>
          <a:p>
            <a:r>
              <a:rPr lang="en-US" dirty="0"/>
              <a:t>By nature every move God makes toward us is love because God is love</a:t>
            </a:r>
          </a:p>
          <a:p>
            <a:r>
              <a:rPr lang="en-US" dirty="0"/>
              <a:t>God enters a Covenant of Love with us</a:t>
            </a:r>
          </a:p>
          <a:p>
            <a:r>
              <a:rPr lang="en-US" dirty="0"/>
              <a:t>We are created for eternity because we are created in His image</a:t>
            </a:r>
          </a:p>
          <a:p>
            <a:r>
              <a:rPr lang="en-US" dirty="0"/>
              <a:t>If God is our life, is one small time per day enough to have life.  A “life”-style relationship with God throughout the day</a:t>
            </a:r>
          </a:p>
          <a:p>
            <a:r>
              <a:rPr lang="en-US" dirty="0"/>
              <a:t>Scripture tells us what the Father is like even when you don’t know what a godly father is, because our earthly fathers fail us. God is the real example of what a Father is.</a:t>
            </a:r>
          </a:p>
          <a:p>
            <a:r>
              <a:rPr lang="en-US" dirty="0"/>
              <a:t>The response of people is not the motivation for your relationship with God</a:t>
            </a:r>
          </a:p>
          <a:p>
            <a:r>
              <a:rPr lang="en-US" dirty="0"/>
              <a:t>Jesus took Thomas</a:t>
            </a:r>
            <a:br>
              <a:rPr lang="en-US" dirty="0"/>
            </a:br>
            <a:r>
              <a:rPr lang="en-US" dirty="0"/>
              <a:t>		Showed him his love simply asked him to </a:t>
            </a:r>
            <a:br>
              <a:rPr lang="en-US" dirty="0"/>
            </a:br>
            <a:r>
              <a:rPr lang="en-US" dirty="0"/>
              <a:t>			believe. Thomas’s life changed forever</a:t>
            </a:r>
          </a:p>
          <a:p>
            <a:endParaRPr lang="en-US" dirty="0"/>
          </a:p>
        </p:txBody>
      </p:sp>
    </p:spTree>
    <p:extLst>
      <p:ext uri="{BB962C8B-B14F-4D97-AF65-F5344CB8AC3E}">
        <p14:creationId xmlns:p14="http://schemas.microsoft.com/office/powerpoint/2010/main" val="2941736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E06A-2311-43B1-83BB-5B87B0C17A47}"/>
              </a:ext>
            </a:extLst>
          </p:cNvPr>
          <p:cNvSpPr>
            <a:spLocks noGrp="1"/>
          </p:cNvSpPr>
          <p:nvPr>
            <p:ph type="title"/>
          </p:nvPr>
        </p:nvSpPr>
        <p:spPr/>
        <p:txBody>
          <a:bodyPr/>
          <a:lstStyle/>
          <a:p>
            <a:r>
              <a:rPr lang="en-US" dirty="0"/>
              <a:t>PART 3 - God invites you to become involved with him in his work</a:t>
            </a:r>
          </a:p>
        </p:txBody>
      </p:sp>
      <p:sp>
        <p:nvSpPr>
          <p:cNvPr id="3" name="Content Placeholder 2">
            <a:extLst>
              <a:ext uri="{FF2B5EF4-FFF2-40B4-BE49-F238E27FC236}">
                <a16:creationId xmlns:a16="http://schemas.microsoft.com/office/drawing/2014/main" id="{BAD37460-A0C9-4B41-9E8D-5678C2FCD130}"/>
              </a:ext>
            </a:extLst>
          </p:cNvPr>
          <p:cNvSpPr>
            <a:spLocks noGrp="1"/>
          </p:cNvSpPr>
          <p:nvPr>
            <p:ph idx="1"/>
          </p:nvPr>
        </p:nvSpPr>
        <p:spPr>
          <a:xfrm>
            <a:off x="685801" y="2142067"/>
            <a:ext cx="10678885" cy="4177090"/>
          </a:xfrm>
        </p:spPr>
        <p:txBody>
          <a:bodyPr/>
          <a:lstStyle/>
          <a:p>
            <a:r>
              <a:rPr lang="en-US" b="1" dirty="0"/>
              <a:t>I KNOW GOD MORE INTIMATELY AS HE REVEALS HIMSELF TO ME THROUGH MYY EXPERIENCES WITH HIM</a:t>
            </a:r>
            <a:endParaRPr lang="en-US" dirty="0"/>
          </a:p>
          <a:p>
            <a:r>
              <a:rPr lang="en-US" b="1" dirty="0"/>
              <a:t>IF I LOVE HIM, I WILL OBEY HIM</a:t>
            </a:r>
          </a:p>
          <a:p>
            <a:r>
              <a:rPr lang="en-US" b="1" dirty="0"/>
              <a:t>HIS WILL IS ALWAYS BEST</a:t>
            </a:r>
            <a:endParaRPr lang="en-US" dirty="0"/>
          </a:p>
          <a:p>
            <a:r>
              <a:rPr lang="en-US" b="1" dirty="0"/>
              <a:t>WHEN YOU SEE THE FATHER AT WORK AROUND YOU, THAT US YOUR INVITATION TO ADJUST YOUR LIFE TO HIM AND JOIN HIM IN THAT WORK</a:t>
            </a:r>
            <a:endParaRPr lang="en-US" dirty="0"/>
          </a:p>
          <a:p>
            <a:r>
              <a:rPr lang="en-US" b="1" dirty="0"/>
              <a:t>THERE ARE SOME THINGS ONLY GOD CAN DO</a:t>
            </a:r>
            <a:endParaRPr lang="en-US" dirty="0"/>
          </a:p>
          <a:p>
            <a:pPr marL="0" indent="0">
              <a:buNone/>
            </a:pPr>
            <a:endParaRPr lang="en-US" dirty="0"/>
          </a:p>
          <a:p>
            <a:endParaRPr lang="en-US" dirty="0"/>
          </a:p>
        </p:txBody>
      </p:sp>
    </p:spTree>
    <p:extLst>
      <p:ext uri="{BB962C8B-B14F-4D97-AF65-F5344CB8AC3E}">
        <p14:creationId xmlns:p14="http://schemas.microsoft.com/office/powerpoint/2010/main" val="23807455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E06A-2311-43B1-83BB-5B87B0C17A47}"/>
              </a:ext>
            </a:extLst>
          </p:cNvPr>
          <p:cNvSpPr>
            <a:spLocks noGrp="1"/>
          </p:cNvSpPr>
          <p:nvPr>
            <p:ph type="title"/>
          </p:nvPr>
        </p:nvSpPr>
        <p:spPr/>
        <p:txBody>
          <a:bodyPr>
            <a:normAutofit fontScale="90000"/>
          </a:bodyPr>
          <a:lstStyle/>
          <a:p>
            <a:r>
              <a:rPr lang="en-US" b="1" dirty="0"/>
              <a:t>I KNOW GOD MORE INTIMATELY AS HE REVEALS HIMSELF TO ME THROUGH MYY EXPERIENCES WITH HIM</a:t>
            </a:r>
            <a:endParaRPr lang="en-US" dirty="0"/>
          </a:p>
        </p:txBody>
      </p:sp>
      <p:sp>
        <p:nvSpPr>
          <p:cNvPr id="3" name="Content Placeholder 2">
            <a:extLst>
              <a:ext uri="{FF2B5EF4-FFF2-40B4-BE49-F238E27FC236}">
                <a16:creationId xmlns:a16="http://schemas.microsoft.com/office/drawing/2014/main" id="{BAD37460-A0C9-4B41-9E8D-5678C2FCD130}"/>
              </a:ext>
            </a:extLst>
          </p:cNvPr>
          <p:cNvSpPr>
            <a:spLocks noGrp="1"/>
          </p:cNvSpPr>
          <p:nvPr>
            <p:ph idx="1"/>
          </p:nvPr>
        </p:nvSpPr>
        <p:spPr>
          <a:xfrm>
            <a:off x="685801" y="2142067"/>
            <a:ext cx="10678885" cy="4334934"/>
          </a:xfrm>
        </p:spPr>
        <p:txBody>
          <a:bodyPr>
            <a:normAutofit lnSpcReduction="10000"/>
          </a:bodyPr>
          <a:lstStyle/>
          <a:p>
            <a:r>
              <a:rPr lang="en-US" dirty="0"/>
              <a:t>You will never be satisfied to just know about God. Knowing God only comes through experience as He reveals Himself to you. </a:t>
            </a:r>
          </a:p>
          <a:p>
            <a:r>
              <a:rPr lang="en-US" dirty="0"/>
              <a:t>Exodus 3:13-14 – Moses asks God ask for advise and God tells him exactly what to do</a:t>
            </a:r>
          </a:p>
          <a:p>
            <a:r>
              <a:rPr lang="en-US" dirty="0"/>
              <a:t>In the Bible God took the initiative to reveal Himself to people by experience. Frequently when God revealed Himself to a person, the person gave God a new name or described Him in a new way.</a:t>
            </a:r>
          </a:p>
          <a:p>
            <a:r>
              <a:rPr lang="en-US" dirty="0"/>
              <a:t>For the Hebrew, a person’s name represented his character or describes his nature. This is why we frequently see new names or titles for God following an event where a Bible character experienced God. To know God by name required a personal experience of His presence.</a:t>
            </a:r>
          </a:p>
          <a:p>
            <a:r>
              <a:rPr lang="en-US" dirty="0"/>
              <a:t>The Scripture is a record of God’s revelation of Himself to man. Each name for God is a part of that revelation.</a:t>
            </a:r>
          </a:p>
          <a:p>
            <a:r>
              <a:rPr lang="en-US" dirty="0"/>
              <a:t>It is obvious that you have to come to know God through experience. You come to know God when He reveals Himself to you. You come to know Him as you experience Him</a:t>
            </a:r>
          </a:p>
          <a:p>
            <a:r>
              <a:rPr lang="en-US" dirty="0"/>
              <a:t> </a:t>
            </a:r>
            <a:r>
              <a:rPr lang="en-US" i="1" dirty="0"/>
              <a:t>Whoever has my commands and obeys them, he is the one who loves me. He who loves me will be loved by my Father, and I too will love him and show Myself to him.  John 14:21</a:t>
            </a:r>
            <a:endParaRPr lang="en-US" dirty="0"/>
          </a:p>
          <a:p>
            <a:pPr marL="0" indent="0">
              <a:buNone/>
            </a:pPr>
            <a:endParaRPr lang="en-US" dirty="0"/>
          </a:p>
          <a:p>
            <a:endParaRPr lang="en-US" dirty="0"/>
          </a:p>
        </p:txBody>
      </p:sp>
    </p:spTree>
    <p:extLst>
      <p:ext uri="{BB962C8B-B14F-4D97-AF65-F5344CB8AC3E}">
        <p14:creationId xmlns:p14="http://schemas.microsoft.com/office/powerpoint/2010/main" val="7144306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E06A-2311-43B1-83BB-5B87B0C17A47}"/>
              </a:ext>
            </a:extLst>
          </p:cNvPr>
          <p:cNvSpPr>
            <a:spLocks noGrp="1"/>
          </p:cNvSpPr>
          <p:nvPr>
            <p:ph type="title"/>
          </p:nvPr>
        </p:nvSpPr>
        <p:spPr/>
        <p:txBody>
          <a:bodyPr>
            <a:normAutofit/>
          </a:bodyPr>
          <a:lstStyle/>
          <a:p>
            <a:r>
              <a:rPr lang="en-US" b="1" dirty="0"/>
              <a:t>IF I LOVE HIM, I WILL OBEY HIM – John 14:15</a:t>
            </a:r>
          </a:p>
        </p:txBody>
      </p:sp>
      <p:sp>
        <p:nvSpPr>
          <p:cNvPr id="3" name="Content Placeholder 2">
            <a:extLst>
              <a:ext uri="{FF2B5EF4-FFF2-40B4-BE49-F238E27FC236}">
                <a16:creationId xmlns:a16="http://schemas.microsoft.com/office/drawing/2014/main" id="{BAD37460-A0C9-4B41-9E8D-5678C2FCD130}"/>
              </a:ext>
            </a:extLst>
          </p:cNvPr>
          <p:cNvSpPr>
            <a:spLocks noGrp="1"/>
          </p:cNvSpPr>
          <p:nvPr>
            <p:ph idx="1"/>
          </p:nvPr>
        </p:nvSpPr>
        <p:spPr>
          <a:xfrm>
            <a:off x="685801" y="2142067"/>
            <a:ext cx="10678885" cy="4334934"/>
          </a:xfrm>
        </p:spPr>
        <p:txBody>
          <a:bodyPr>
            <a:normAutofit fontScale="92500" lnSpcReduction="10000"/>
          </a:bodyPr>
          <a:lstStyle/>
          <a:p>
            <a:r>
              <a:rPr lang="en-US" dirty="0"/>
              <a:t>A name is closely associated with the person and his presence. Thus, to call on one’s name was to seek his presence. God’s name is majestic and worthy of our praise. Acknowledging God’s name amounts to recognizing  God for who He is.  Calling on His name indicates you are seeking His presence. Praising His name is praising Him.</a:t>
            </a:r>
          </a:p>
          <a:p>
            <a:r>
              <a:rPr lang="en-US" dirty="0"/>
              <a:t>Worship involves changing the heart in such a way as to recognize God for who He is. It is an attitude of humility that acknowledges the greatness of God. Only in this attitude can we begin to worship properly</a:t>
            </a:r>
          </a:p>
          <a:p>
            <a:r>
              <a:rPr lang="en-US" dirty="0"/>
              <a:t>Worship involves praise of God. Your verbal sharing of the attributes of with others, also is a sincere form of worship. In other words, when you share your faith and your great God with an unsaved Friend, you are actually worshiping God in a manner that He wants. </a:t>
            </a:r>
          </a:p>
          <a:p>
            <a:r>
              <a:rPr lang="en-US" dirty="0"/>
              <a:t>Our attitude and focus on the name of Jesus and all of His attributes, keeps our perspective clearly on Him.</a:t>
            </a:r>
          </a:p>
          <a:p>
            <a:r>
              <a:rPr lang="en-US" dirty="0"/>
              <a:t>Worship may come in the form of meditation. It is a good thing to meditate on the name of God. The more you think on Him, the closer His name will be to your lips. You will transform your thought life when your first thought is on God. There is no better way to bring every thought captive to the glory of God. A pure thought life is an important form of worship.</a:t>
            </a:r>
          </a:p>
          <a:p>
            <a:r>
              <a:rPr lang="en-US" dirty="0"/>
              <a:t>An obedient life will help you worship God. God’s name is praised directly when you live a life that shows His attributes to the world around you.</a:t>
            </a:r>
          </a:p>
        </p:txBody>
      </p:sp>
    </p:spTree>
    <p:extLst>
      <p:ext uri="{BB962C8B-B14F-4D97-AF65-F5344CB8AC3E}">
        <p14:creationId xmlns:p14="http://schemas.microsoft.com/office/powerpoint/2010/main" val="3734765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E06A-2311-43B1-83BB-5B87B0C17A47}"/>
              </a:ext>
            </a:extLst>
          </p:cNvPr>
          <p:cNvSpPr>
            <a:spLocks noGrp="1"/>
          </p:cNvSpPr>
          <p:nvPr>
            <p:ph type="title"/>
          </p:nvPr>
        </p:nvSpPr>
        <p:spPr/>
        <p:txBody>
          <a:bodyPr>
            <a:normAutofit/>
          </a:bodyPr>
          <a:lstStyle/>
          <a:p>
            <a:r>
              <a:rPr lang="en-US" b="1" dirty="0"/>
              <a:t>HIS WILL IS ALWAYS BEST</a:t>
            </a:r>
          </a:p>
        </p:txBody>
      </p:sp>
      <p:sp>
        <p:nvSpPr>
          <p:cNvPr id="3" name="Content Placeholder 2">
            <a:extLst>
              <a:ext uri="{FF2B5EF4-FFF2-40B4-BE49-F238E27FC236}">
                <a16:creationId xmlns:a16="http://schemas.microsoft.com/office/drawing/2014/main" id="{BAD37460-A0C9-4B41-9E8D-5678C2FCD130}"/>
              </a:ext>
            </a:extLst>
          </p:cNvPr>
          <p:cNvSpPr>
            <a:spLocks noGrp="1"/>
          </p:cNvSpPr>
          <p:nvPr>
            <p:ph idx="1"/>
          </p:nvPr>
        </p:nvSpPr>
        <p:spPr>
          <a:xfrm>
            <a:off x="685801" y="2142067"/>
            <a:ext cx="10678885" cy="4334934"/>
          </a:xfrm>
        </p:spPr>
        <p:txBody>
          <a:bodyPr>
            <a:normAutofit lnSpcReduction="10000"/>
          </a:bodyPr>
          <a:lstStyle/>
          <a:p>
            <a:r>
              <a:rPr lang="en-US" i="1" dirty="0"/>
              <a:t>This is how we know what love is: Jesus Christ laid down his life for us</a:t>
            </a:r>
            <a:r>
              <a:rPr lang="en-US" dirty="0"/>
              <a:t>   </a:t>
            </a:r>
            <a:r>
              <a:rPr lang="en-US" i="1" dirty="0"/>
              <a:t>I John 3:16</a:t>
            </a:r>
          </a:p>
          <a:p>
            <a:r>
              <a:rPr lang="en-US" dirty="0"/>
              <a:t>God takes the initiative to pursue a love relationship with you. This love relationship, however, is not a one-sided affair. He wants you to know Him and worship Him. Most of all, He wants you to love Him</a:t>
            </a:r>
          </a:p>
          <a:p>
            <a:r>
              <a:rPr lang="en-US" dirty="0"/>
              <a:t>Obedience is the outward expression of your love of God.</a:t>
            </a:r>
          </a:p>
          <a:p>
            <a:r>
              <a:rPr lang="en-US" dirty="0"/>
              <a:t>The reward for obedience and love is that He will show Himself to you. Jesus set an example for you in His life. He said, “The world must learn that I love the Father and that I do exactly what my Father has commanded me” (John 14:31). Jesus was obedient to every command of the Father. He demonstrated His love for the Father by obedience.</a:t>
            </a:r>
          </a:p>
          <a:p>
            <a:r>
              <a:rPr lang="en-US" dirty="0"/>
              <a:t>God’s commands are designed to guide you to life’s very best. </a:t>
            </a:r>
          </a:p>
          <a:p>
            <a:r>
              <a:rPr lang="en-US" dirty="0"/>
              <a:t>Your belief in God, combined with your attitude of humble worship, and your obedience of God’s command produce and show love to God. If you really come to know Him as He reveals Himself to you, you will love Him. If you love Him, You will believe and trust Him. If you believe and trust Him, you will obey Him</a:t>
            </a:r>
          </a:p>
          <a:p>
            <a:r>
              <a:rPr lang="en-US" i="1" dirty="0"/>
              <a:t>Deuteronomy 32:46-47</a:t>
            </a:r>
            <a:endParaRPr lang="en-US" dirty="0"/>
          </a:p>
        </p:txBody>
      </p:sp>
    </p:spTree>
    <p:extLst>
      <p:ext uri="{BB962C8B-B14F-4D97-AF65-F5344CB8AC3E}">
        <p14:creationId xmlns:p14="http://schemas.microsoft.com/office/powerpoint/2010/main" val="3116999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E06A-2311-43B1-83BB-5B87B0C17A47}"/>
              </a:ext>
            </a:extLst>
          </p:cNvPr>
          <p:cNvSpPr>
            <a:spLocks noGrp="1"/>
          </p:cNvSpPr>
          <p:nvPr>
            <p:ph type="title"/>
          </p:nvPr>
        </p:nvSpPr>
        <p:spPr/>
        <p:txBody>
          <a:bodyPr>
            <a:normAutofit fontScale="90000"/>
          </a:bodyPr>
          <a:lstStyle/>
          <a:p>
            <a:r>
              <a:rPr lang="en-US" b="1" dirty="0"/>
              <a:t>WHEN YOU SEE THE FATHER AT WORK AROUND YOU, THAT US YOUR INVITATION TO ADJUST YOUR LIFE TO HIM AND JOIN HIM IN THAT WORK</a:t>
            </a:r>
            <a:endParaRPr lang="en-US" dirty="0"/>
          </a:p>
        </p:txBody>
      </p:sp>
      <p:sp>
        <p:nvSpPr>
          <p:cNvPr id="3" name="Content Placeholder 2">
            <a:extLst>
              <a:ext uri="{FF2B5EF4-FFF2-40B4-BE49-F238E27FC236}">
                <a16:creationId xmlns:a16="http://schemas.microsoft.com/office/drawing/2014/main" id="{BAD37460-A0C9-4B41-9E8D-5678C2FCD130}"/>
              </a:ext>
            </a:extLst>
          </p:cNvPr>
          <p:cNvSpPr>
            <a:spLocks noGrp="1"/>
          </p:cNvSpPr>
          <p:nvPr>
            <p:ph idx="1"/>
          </p:nvPr>
        </p:nvSpPr>
        <p:spPr>
          <a:xfrm>
            <a:off x="685801" y="2142067"/>
            <a:ext cx="10678885" cy="4334934"/>
          </a:xfrm>
        </p:spPr>
        <p:txBody>
          <a:bodyPr>
            <a:normAutofit fontScale="92500" lnSpcReduction="20000"/>
          </a:bodyPr>
          <a:lstStyle/>
          <a:p>
            <a:r>
              <a:rPr lang="en-US" i="1" dirty="0"/>
              <a:t>John 5:17. 19-20</a:t>
            </a:r>
            <a:endParaRPr lang="en-US" dirty="0"/>
          </a:p>
          <a:p>
            <a:r>
              <a:rPr lang="en-US" dirty="0"/>
              <a:t>The Bible is the record of God’s activity in the world. In it He reveals Himself (His nature), His purposes and plans, and His ways.</a:t>
            </a:r>
          </a:p>
          <a:p>
            <a:r>
              <a:rPr lang="en-US" dirty="0"/>
              <a:t>The Bible reveals that God always has been involved in the world. He has never been absent from it or what is taking place in history. When you read the Bible, you are reading the redemptive activity of God in our world. He chooses to take the initiative and involve His people with Him. He chooses to work through them to accomplish His purposes</a:t>
            </a:r>
          </a:p>
          <a:p>
            <a:r>
              <a:rPr lang="en-US" dirty="0"/>
              <a:t>When He is about to do something, He takes the initiative and comes to one or more of His servants. He lets them know what He is about to do. He </a:t>
            </a:r>
            <a:r>
              <a:rPr lang="en-US" b="1" i="1" dirty="0"/>
              <a:t>invites</a:t>
            </a:r>
            <a:r>
              <a:rPr lang="en-US" dirty="0"/>
              <a:t> them to adjust their lives to Him, so He can accomplish His work through them.</a:t>
            </a:r>
          </a:p>
          <a:p>
            <a:r>
              <a:rPr lang="en-US" dirty="0"/>
              <a:t> Because He loves you and wants to involve you in His work, He will show you where He is working so you can join Him. </a:t>
            </a:r>
            <a:r>
              <a:rPr lang="en-US" b="1" dirty="0"/>
              <a:t>The key word is watch</a:t>
            </a:r>
            <a:r>
              <a:rPr lang="en-US" dirty="0"/>
              <a:t>. Jesus watched to see where the Father was at work. When He </a:t>
            </a:r>
            <a:r>
              <a:rPr lang="en-US" b="1" dirty="0"/>
              <a:t>saw</a:t>
            </a:r>
            <a:r>
              <a:rPr lang="en-US" dirty="0"/>
              <a:t>, He did what He saw the Father doing. </a:t>
            </a:r>
          </a:p>
          <a:p>
            <a:r>
              <a:rPr lang="en-US" dirty="0"/>
              <a:t>When you see the Father at work around you, that is your invitation to adjust your life to Him and join Him in that work</a:t>
            </a:r>
          </a:p>
          <a:p>
            <a:r>
              <a:rPr lang="en-US" dirty="0"/>
              <a:t>Recognizing God’s activity is dependent on your love relationship with Him and His taking the initiative to open your spiritual eyes to see it. Work where God is at work</a:t>
            </a:r>
          </a:p>
        </p:txBody>
      </p:sp>
    </p:spTree>
    <p:extLst>
      <p:ext uri="{BB962C8B-B14F-4D97-AF65-F5344CB8AC3E}">
        <p14:creationId xmlns:p14="http://schemas.microsoft.com/office/powerpoint/2010/main" val="537413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E06A-2311-43B1-83BB-5B87B0C17A47}"/>
              </a:ext>
            </a:extLst>
          </p:cNvPr>
          <p:cNvSpPr>
            <a:spLocks noGrp="1"/>
          </p:cNvSpPr>
          <p:nvPr>
            <p:ph type="title"/>
          </p:nvPr>
        </p:nvSpPr>
        <p:spPr/>
        <p:txBody>
          <a:bodyPr>
            <a:normAutofit/>
          </a:bodyPr>
          <a:lstStyle/>
          <a:p>
            <a:r>
              <a:rPr lang="en-US" b="1" dirty="0"/>
              <a:t>THERE ARE SOME THINGS ONLY GOD CAN DO</a:t>
            </a:r>
            <a:endParaRPr lang="en-US" dirty="0"/>
          </a:p>
        </p:txBody>
      </p:sp>
      <p:sp>
        <p:nvSpPr>
          <p:cNvPr id="3" name="Content Placeholder 2">
            <a:extLst>
              <a:ext uri="{FF2B5EF4-FFF2-40B4-BE49-F238E27FC236}">
                <a16:creationId xmlns:a16="http://schemas.microsoft.com/office/drawing/2014/main" id="{BAD37460-A0C9-4B41-9E8D-5678C2FCD130}"/>
              </a:ext>
            </a:extLst>
          </p:cNvPr>
          <p:cNvSpPr>
            <a:spLocks noGrp="1"/>
          </p:cNvSpPr>
          <p:nvPr>
            <p:ph idx="1"/>
          </p:nvPr>
        </p:nvSpPr>
        <p:spPr>
          <a:xfrm>
            <a:off x="685801" y="1660071"/>
            <a:ext cx="10678885" cy="4816930"/>
          </a:xfrm>
        </p:spPr>
        <p:txBody>
          <a:bodyPr>
            <a:normAutofit fontScale="92500" lnSpcReduction="20000"/>
          </a:bodyPr>
          <a:lstStyle/>
          <a:p>
            <a:r>
              <a:rPr lang="en-US" dirty="0"/>
              <a:t>God has tried, at times, to get our attention by revealing where He is at work. We see it, but we do not immediately identify it as God’s work. We say to ourselves, Well, I don’t know if God wants me to get involved here, or not, I had better pray about it. By the time we leave that situation and pray, the opportunity to join God is gone. </a:t>
            </a:r>
          </a:p>
          <a:p>
            <a:r>
              <a:rPr lang="en-US" dirty="0"/>
              <a:t>A tender and sensitive heart will be ready to respond to God at the slightest prompting, God makes your heart tender and sensitive in the love relationship</a:t>
            </a:r>
          </a:p>
          <a:p>
            <a:r>
              <a:rPr lang="en-US" dirty="0"/>
              <a:t>If you are going to join God in His work, you need to know where God is working. When something happens around you that only God can do, you can know it is God’s activity. This does not deny God’s initiative. Unless God open your spiritual eyes you will not know it is Him at work</a:t>
            </a:r>
          </a:p>
          <a:p>
            <a:r>
              <a:rPr lang="en-US" dirty="0"/>
              <a:t>Salvation is one of the things that can only come as a result of God getting involved  in a persons life. No one ever seek after God unless God is at work in his life. </a:t>
            </a:r>
          </a:p>
          <a:p>
            <a:r>
              <a:rPr lang="en-US" dirty="0"/>
              <a:t>God is at work when you see someone coming to Christ, asking about spiritual matters, coming to understanding spiritual truth, experiencing conviction of sin, being convinced of the righteousness of Christ, being convinced of judgment.</a:t>
            </a:r>
          </a:p>
          <a:p>
            <a:r>
              <a:rPr lang="en-US" dirty="0"/>
              <a:t>Start by praying. Only the Father knows what He has purposed. He knows the best way to get it done. After you pray, get off your knees and watch to see what God does next. </a:t>
            </a:r>
          </a:p>
          <a:p>
            <a:r>
              <a:rPr lang="en-US" dirty="0"/>
              <a:t>Learn to ask questions that reveal what is happening in that person’s life. Learn to ask questions of people that cross your path to find out what God is doing in their lives. These statements may sound like God is at work in the person’s life. He may be drawing the person to Himself. Then pray, and be prepared to adjust in order to join what God is doing.</a:t>
            </a:r>
          </a:p>
        </p:txBody>
      </p:sp>
    </p:spTree>
    <p:extLst>
      <p:ext uri="{BB962C8B-B14F-4D97-AF65-F5344CB8AC3E}">
        <p14:creationId xmlns:p14="http://schemas.microsoft.com/office/powerpoint/2010/main" val="32234648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E06A-2311-43B1-83BB-5B87B0C17A47}"/>
              </a:ext>
            </a:extLst>
          </p:cNvPr>
          <p:cNvSpPr>
            <a:spLocks noGrp="1"/>
          </p:cNvSpPr>
          <p:nvPr>
            <p:ph type="title"/>
          </p:nvPr>
        </p:nvSpPr>
        <p:spPr/>
        <p:txBody>
          <a:bodyPr/>
          <a:lstStyle/>
          <a:p>
            <a:r>
              <a:rPr lang="en-US" dirty="0"/>
              <a:t>PART 4 – God Speaks</a:t>
            </a:r>
          </a:p>
        </p:txBody>
      </p:sp>
      <p:sp>
        <p:nvSpPr>
          <p:cNvPr id="3" name="Content Placeholder 2">
            <a:extLst>
              <a:ext uri="{FF2B5EF4-FFF2-40B4-BE49-F238E27FC236}">
                <a16:creationId xmlns:a16="http://schemas.microsoft.com/office/drawing/2014/main" id="{BAD37460-A0C9-4B41-9E8D-5678C2FCD130}"/>
              </a:ext>
            </a:extLst>
          </p:cNvPr>
          <p:cNvSpPr>
            <a:spLocks noGrp="1"/>
          </p:cNvSpPr>
          <p:nvPr>
            <p:ph idx="1"/>
          </p:nvPr>
        </p:nvSpPr>
        <p:spPr>
          <a:xfrm>
            <a:off x="685801" y="2142067"/>
            <a:ext cx="10678885" cy="4177090"/>
          </a:xfrm>
        </p:spPr>
        <p:txBody>
          <a:bodyPr/>
          <a:lstStyle/>
          <a:p>
            <a:r>
              <a:rPr lang="en-US" b="1" dirty="0"/>
              <a:t>IF THE CHRISTIAN DOES NOT KNOW WHEN GOD IS SPEAKING , HE IS IN TROUBLE AT THE HEART OF HIS CHRISTIAN LIFE</a:t>
            </a:r>
          </a:p>
          <a:p>
            <a:r>
              <a:rPr lang="en-US" b="1" dirty="0"/>
              <a:t>WHEN I UNDERSTAND SPIRITUAL TRUTH, IT IS BECAUSE THE HOLY SPIRIT IS WORKING IN MY LIFE</a:t>
            </a:r>
            <a:endParaRPr lang="en-US" dirty="0"/>
          </a:p>
          <a:p>
            <a:r>
              <a:rPr lang="en-US" b="1" dirty="0"/>
              <a:t>GOD’S REVELATIONS ARE DESIGNED TO BRING YOU INTO A LOVE RELATIONSHIP WITH HIM</a:t>
            </a:r>
            <a:endParaRPr lang="en-US" dirty="0"/>
          </a:p>
          <a:p>
            <a:r>
              <a:rPr lang="en-US" b="1" dirty="0"/>
              <a:t>WHEN YOU SEE THE FATHER AT WORK AROUND YOU, THAT US YOUR INVITATION TO ADJUST YOUR LIFE TO HIM AND JOIN HIM IN THAT WORK</a:t>
            </a:r>
            <a:endParaRPr lang="en-US" dirty="0"/>
          </a:p>
          <a:p>
            <a:r>
              <a:rPr lang="en-US" b="1" dirty="0"/>
              <a:t>THERE ARE SOME THINGS ONLY GOD CAN DO</a:t>
            </a:r>
            <a:endParaRPr lang="en-US" dirty="0"/>
          </a:p>
          <a:p>
            <a:endParaRPr lang="en-US" dirty="0"/>
          </a:p>
        </p:txBody>
      </p:sp>
    </p:spTree>
    <p:extLst>
      <p:ext uri="{BB962C8B-B14F-4D97-AF65-F5344CB8AC3E}">
        <p14:creationId xmlns:p14="http://schemas.microsoft.com/office/powerpoint/2010/main" val="13182208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E06A-2311-43B1-83BB-5B87B0C17A47}"/>
              </a:ext>
            </a:extLst>
          </p:cNvPr>
          <p:cNvSpPr>
            <a:spLocks noGrp="1"/>
          </p:cNvSpPr>
          <p:nvPr>
            <p:ph type="title"/>
          </p:nvPr>
        </p:nvSpPr>
        <p:spPr/>
        <p:txBody>
          <a:bodyPr>
            <a:normAutofit fontScale="90000"/>
          </a:bodyPr>
          <a:lstStyle/>
          <a:p>
            <a:r>
              <a:rPr lang="en-US" b="1" dirty="0"/>
              <a:t>IF THE CHRISTIAN DOES NOT KNOW WHEN GOD IS SPEAKING, HE IS IN TROUBLE AT THE HEART OF HIS CHRISTIAN LIFE</a:t>
            </a:r>
          </a:p>
        </p:txBody>
      </p:sp>
      <p:sp>
        <p:nvSpPr>
          <p:cNvPr id="3" name="Content Placeholder 2">
            <a:extLst>
              <a:ext uri="{FF2B5EF4-FFF2-40B4-BE49-F238E27FC236}">
                <a16:creationId xmlns:a16="http://schemas.microsoft.com/office/drawing/2014/main" id="{BAD37460-A0C9-4B41-9E8D-5678C2FCD130}"/>
              </a:ext>
            </a:extLst>
          </p:cNvPr>
          <p:cNvSpPr>
            <a:spLocks noGrp="1"/>
          </p:cNvSpPr>
          <p:nvPr>
            <p:ph idx="1"/>
          </p:nvPr>
        </p:nvSpPr>
        <p:spPr>
          <a:xfrm>
            <a:off x="685801" y="2142067"/>
            <a:ext cx="10678885" cy="4334934"/>
          </a:xfrm>
        </p:spPr>
        <p:txBody>
          <a:bodyPr>
            <a:normAutofit fontScale="92500" lnSpcReduction="10000"/>
          </a:bodyPr>
          <a:lstStyle/>
          <a:p>
            <a:r>
              <a:rPr lang="en-US" dirty="0"/>
              <a:t>You must focus on how God speaks through the Holy Spirit to reveal Himself, His purposes, and His ways. You need to examine ways God speaks through the  Bible, prayer, circumstances, and the church or other believers.</a:t>
            </a:r>
          </a:p>
          <a:p>
            <a:r>
              <a:rPr lang="en-US" dirty="0"/>
              <a:t> That God spoke to people is far more important than how He spoke. When he spoke, the person knew God was speaking, and He knew what God was saying. </a:t>
            </a:r>
          </a:p>
          <a:p>
            <a:pPr lvl="2"/>
            <a:r>
              <a:rPr lang="en-US" dirty="0"/>
              <a:t>When God spoke, it was usually unique to that individual. No one else will experience (hear) God the way you have. </a:t>
            </a:r>
          </a:p>
          <a:p>
            <a:pPr lvl="2"/>
            <a:r>
              <a:rPr lang="en-US" dirty="0"/>
              <a:t>When God spoke, the person was sure God was speaking. Because of how God speaks, you can be certain it is God speaking</a:t>
            </a:r>
          </a:p>
          <a:p>
            <a:pPr lvl="2"/>
            <a:r>
              <a:rPr lang="en-US" dirty="0"/>
              <a:t>When God spoke, the person knew what God said. You will know that God wants to work through you, thus your objections</a:t>
            </a:r>
          </a:p>
          <a:p>
            <a:pPr lvl="2"/>
            <a:r>
              <a:rPr lang="en-US" dirty="0"/>
              <a:t>When God spoke, that was the encounter with God. God is the only One who can cause you to experience His presence.</a:t>
            </a:r>
          </a:p>
          <a:p>
            <a:r>
              <a:rPr lang="en-US" dirty="0"/>
              <a:t> When God speaks to you by the Holy Spirit through the Bible, prayer, circumstances, and the church, you will come to know it is God; and you will know what He is saying – John 8:47</a:t>
            </a:r>
          </a:p>
          <a:p>
            <a:r>
              <a:rPr lang="en-US" dirty="0"/>
              <a:t>If you want to know the will and voice of God, you must give the time and effort to cultivate a love relationship with Him. Your task is to wait until the Master gives you instructions.</a:t>
            </a:r>
          </a:p>
          <a:p>
            <a:r>
              <a:rPr lang="en-US" dirty="0"/>
              <a:t>If you start “doing” before having a direction from God, more than likely you will be wrong. Only God can give you the kind of specific directions to accomplish His purposes in His ways.</a:t>
            </a:r>
          </a:p>
        </p:txBody>
      </p:sp>
    </p:spTree>
    <p:extLst>
      <p:ext uri="{BB962C8B-B14F-4D97-AF65-F5344CB8AC3E}">
        <p14:creationId xmlns:p14="http://schemas.microsoft.com/office/powerpoint/2010/main" val="10461124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E06A-2311-43B1-83BB-5B87B0C17A47}"/>
              </a:ext>
            </a:extLst>
          </p:cNvPr>
          <p:cNvSpPr>
            <a:spLocks noGrp="1"/>
          </p:cNvSpPr>
          <p:nvPr>
            <p:ph type="title"/>
          </p:nvPr>
        </p:nvSpPr>
        <p:spPr/>
        <p:txBody>
          <a:bodyPr>
            <a:normAutofit fontScale="90000"/>
          </a:bodyPr>
          <a:lstStyle/>
          <a:p>
            <a:r>
              <a:rPr lang="en-US" b="1" dirty="0"/>
              <a:t>WHEN I UNDERSTAND SPIRITUAL TRUTH, IT IS BECAUSE THE HOLY SPIRIT IS WORKING IN MY LIFE - </a:t>
            </a:r>
            <a:r>
              <a:rPr lang="en-US" i="1" dirty="0"/>
              <a:t>Hebrews 1:1-2</a:t>
            </a:r>
            <a:endParaRPr lang="en-US" dirty="0"/>
          </a:p>
        </p:txBody>
      </p:sp>
      <p:sp>
        <p:nvSpPr>
          <p:cNvPr id="3" name="Content Placeholder 2">
            <a:extLst>
              <a:ext uri="{FF2B5EF4-FFF2-40B4-BE49-F238E27FC236}">
                <a16:creationId xmlns:a16="http://schemas.microsoft.com/office/drawing/2014/main" id="{BAD37460-A0C9-4B41-9E8D-5678C2FCD130}"/>
              </a:ext>
            </a:extLst>
          </p:cNvPr>
          <p:cNvSpPr>
            <a:spLocks noGrp="1"/>
          </p:cNvSpPr>
          <p:nvPr>
            <p:ph idx="1"/>
          </p:nvPr>
        </p:nvSpPr>
        <p:spPr>
          <a:xfrm>
            <a:off x="685801" y="2142067"/>
            <a:ext cx="10678885" cy="4334934"/>
          </a:xfrm>
        </p:spPr>
        <p:txBody>
          <a:bodyPr>
            <a:normAutofit fontScale="92500" lnSpcReduction="10000"/>
          </a:bodyPr>
          <a:lstStyle/>
          <a:p>
            <a:r>
              <a:rPr lang="en-US" dirty="0"/>
              <a:t>If I do not have clear instructions from God in a matter, I will pray and wait. I will not try to bypass the love relationship</a:t>
            </a:r>
          </a:p>
          <a:p>
            <a:r>
              <a:rPr lang="en-US" dirty="0"/>
              <a:t>An encounter with the Holy Spirit is an encounter with God</a:t>
            </a:r>
          </a:p>
          <a:p>
            <a:r>
              <a:rPr lang="en-US" dirty="0"/>
              <a:t>Now that the Holy Spirit is given, He is the one who guides you into all truth and teaches you all things. You understand spiritual truth because the Holy Spirit is working in your life. You cannot understand the Word of God unless the Spirit of God teaches you. </a:t>
            </a:r>
          </a:p>
          <a:p>
            <a:r>
              <a:rPr lang="en-US" dirty="0"/>
              <a:t>When I come to the Word of God, the Author Himself is present to instruct me</a:t>
            </a:r>
          </a:p>
          <a:p>
            <a:r>
              <a:rPr lang="en-US" dirty="0"/>
              <a:t>I never discover truth, truth is revealed</a:t>
            </a:r>
          </a:p>
          <a:p>
            <a:r>
              <a:rPr lang="en-US" dirty="0"/>
              <a:t>What you do next after the Spirit of God speaks to you through His Word is crucial. Our problem is that when the Spirit of God speaks to us, we go into a long discussion. We sometimes talk so much that we limit what God can do through us.</a:t>
            </a:r>
          </a:p>
          <a:p>
            <a:r>
              <a:rPr lang="en-US" dirty="0"/>
              <a:t>Challenge yourself to review what you sense God has been saying to you on a regular basis. If God speaks and you hear but do not respond, a time could come when you will not hear His voice. Disobedience can lead to a “famine of hearing the words of the Lord.” (Amos 8:11-12</a:t>
            </a:r>
          </a:p>
          <a:p>
            <a:endParaRPr lang="en-US" dirty="0"/>
          </a:p>
        </p:txBody>
      </p:sp>
    </p:spTree>
    <p:extLst>
      <p:ext uri="{BB962C8B-B14F-4D97-AF65-F5344CB8AC3E}">
        <p14:creationId xmlns:p14="http://schemas.microsoft.com/office/powerpoint/2010/main" val="1925274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E06A-2311-43B1-83BB-5B87B0C17A47}"/>
              </a:ext>
            </a:extLst>
          </p:cNvPr>
          <p:cNvSpPr>
            <a:spLocks noGrp="1"/>
          </p:cNvSpPr>
          <p:nvPr>
            <p:ph type="title"/>
          </p:nvPr>
        </p:nvSpPr>
        <p:spPr/>
        <p:txBody>
          <a:bodyPr>
            <a:normAutofit/>
          </a:bodyPr>
          <a:lstStyle/>
          <a:p>
            <a:r>
              <a:rPr lang="en-US" b="1" dirty="0"/>
              <a:t>GOD’S REVELATIONS ARE DESIGNED TO BRING YOU INTO A LOVE RELATIONSHIP WITH HIM</a:t>
            </a:r>
            <a:endParaRPr lang="en-US" dirty="0"/>
          </a:p>
        </p:txBody>
      </p:sp>
      <p:sp>
        <p:nvSpPr>
          <p:cNvPr id="3" name="Content Placeholder 2">
            <a:extLst>
              <a:ext uri="{FF2B5EF4-FFF2-40B4-BE49-F238E27FC236}">
                <a16:creationId xmlns:a16="http://schemas.microsoft.com/office/drawing/2014/main" id="{BAD37460-A0C9-4B41-9E8D-5678C2FCD130}"/>
              </a:ext>
            </a:extLst>
          </p:cNvPr>
          <p:cNvSpPr>
            <a:spLocks noGrp="1"/>
          </p:cNvSpPr>
          <p:nvPr>
            <p:ph idx="1"/>
          </p:nvPr>
        </p:nvSpPr>
        <p:spPr>
          <a:xfrm>
            <a:off x="685801" y="2142067"/>
            <a:ext cx="10678885" cy="4334934"/>
          </a:xfrm>
        </p:spPr>
        <p:txBody>
          <a:bodyPr>
            <a:normAutofit/>
          </a:bodyPr>
          <a:lstStyle/>
          <a:p>
            <a:r>
              <a:rPr lang="en-US" dirty="0"/>
              <a:t>When God speaks by the Holy Spirit to you, He often reveals to you something about Himself. He reveals His name. He reveals His nature and character</a:t>
            </a:r>
          </a:p>
          <a:p>
            <a:r>
              <a:rPr lang="en-US" dirty="0"/>
              <a:t>God speaks when He wants to involve a person in His work. He reveals Himself in order to help the person respond in faith. The person can better respond to God’s instructions when he believes God is who He says He is, and when he believes God can do what He says He will do</a:t>
            </a:r>
          </a:p>
          <a:p>
            <a:r>
              <a:rPr lang="en-US" dirty="0"/>
              <a:t>God reveals Himself to increase faith that leads to action. You will need to listen attentively to what God reveals to you about Himself. This will be critical when you come to the crisis of belief</a:t>
            </a:r>
          </a:p>
          <a:p>
            <a:r>
              <a:rPr lang="en-US" dirty="0"/>
              <a:t>God reveals His purposes so you will know what He plans to do. If you are to join Him, you need to know what God is about to do. God speaks with a purpose in mind</a:t>
            </a:r>
          </a:p>
          <a:p>
            <a:r>
              <a:rPr lang="en-US" dirty="0"/>
              <a:t>God reveals HIS ways because that is the ONLY way to accomplish His purposes. When God accomplishes His purposes in His ways through us, people will come to know God. They will recognize that what has happened can only be explained by God. He will get glory to Himself</a:t>
            </a:r>
          </a:p>
          <a:p>
            <a:endParaRPr lang="en-US" dirty="0"/>
          </a:p>
        </p:txBody>
      </p:sp>
    </p:spTree>
    <p:extLst>
      <p:ext uri="{BB962C8B-B14F-4D97-AF65-F5344CB8AC3E}">
        <p14:creationId xmlns:p14="http://schemas.microsoft.com/office/powerpoint/2010/main" val="18780113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E06A-2311-43B1-83BB-5B87B0C17A47}"/>
              </a:ext>
            </a:extLst>
          </p:cNvPr>
          <p:cNvSpPr>
            <a:spLocks noGrp="1"/>
          </p:cNvSpPr>
          <p:nvPr>
            <p:ph type="title"/>
          </p:nvPr>
        </p:nvSpPr>
        <p:spPr/>
        <p:txBody>
          <a:bodyPr>
            <a:normAutofit fontScale="90000"/>
          </a:bodyPr>
          <a:lstStyle/>
          <a:p>
            <a:r>
              <a:rPr lang="en-US" b="1" dirty="0"/>
              <a:t>WHEN YOU SEE THE FATHER AT WORK AROUND YOU, THAT US YOUR INVITATION TO ADJUST YOUR LIFE TO HIM AND JOIN HIM IN THAT WORK</a:t>
            </a:r>
            <a:endParaRPr lang="en-US" dirty="0"/>
          </a:p>
        </p:txBody>
      </p:sp>
      <p:sp>
        <p:nvSpPr>
          <p:cNvPr id="3" name="Content Placeholder 2">
            <a:extLst>
              <a:ext uri="{FF2B5EF4-FFF2-40B4-BE49-F238E27FC236}">
                <a16:creationId xmlns:a16="http://schemas.microsoft.com/office/drawing/2014/main" id="{BAD37460-A0C9-4B41-9E8D-5678C2FCD130}"/>
              </a:ext>
            </a:extLst>
          </p:cNvPr>
          <p:cNvSpPr>
            <a:spLocks noGrp="1"/>
          </p:cNvSpPr>
          <p:nvPr>
            <p:ph idx="1"/>
          </p:nvPr>
        </p:nvSpPr>
        <p:spPr>
          <a:xfrm>
            <a:off x="685801" y="2142067"/>
            <a:ext cx="10678885" cy="4334934"/>
          </a:xfrm>
        </p:spPr>
        <p:txBody>
          <a:bodyPr>
            <a:normAutofit/>
          </a:bodyPr>
          <a:lstStyle/>
          <a:p>
            <a:r>
              <a:rPr lang="en-US" dirty="0"/>
              <a:t>God speaks through a variety of means. In the present God primarily speaks by the Holy Spirit, through the Bible, prayer, circumstances, and the church. God uses prayer and the Bible together. Often circumstances, and the church, or other believers, will help confirm what God is saying to you. Frequently, God uses circumstances and the church to help you know His timing. </a:t>
            </a:r>
          </a:p>
          <a:p>
            <a:r>
              <a:rPr lang="en-US" dirty="0"/>
              <a:t>I cannot understand spiritual truth unless the Spirit of God reveals it</a:t>
            </a:r>
          </a:p>
          <a:p>
            <a:r>
              <a:rPr lang="en-US" dirty="0"/>
              <a:t>He is more interested in what I become than what I do</a:t>
            </a:r>
          </a:p>
          <a:p>
            <a:r>
              <a:rPr lang="en-US" dirty="0"/>
              <a:t>When the God of the universe tells me something important, I should write it down</a:t>
            </a:r>
          </a:p>
          <a:p>
            <a:r>
              <a:rPr lang="en-US" dirty="0"/>
              <a:t>Truth is a Person</a:t>
            </a:r>
          </a:p>
          <a:p>
            <a:r>
              <a:rPr lang="en-US" dirty="0"/>
              <a:t>Prayer is two-way communication with God</a:t>
            </a:r>
          </a:p>
          <a:p>
            <a:r>
              <a:rPr lang="en-US" dirty="0"/>
              <a:t>I need to make sure that my only desire is to know God’s will </a:t>
            </a:r>
          </a:p>
          <a:p>
            <a:endParaRPr lang="en-US" dirty="0"/>
          </a:p>
          <a:p>
            <a:endParaRPr lang="en-US" dirty="0"/>
          </a:p>
        </p:txBody>
      </p:sp>
    </p:spTree>
    <p:extLst>
      <p:ext uri="{BB962C8B-B14F-4D97-AF65-F5344CB8AC3E}">
        <p14:creationId xmlns:p14="http://schemas.microsoft.com/office/powerpoint/2010/main" val="34116189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E06A-2311-43B1-83BB-5B87B0C17A47}"/>
              </a:ext>
            </a:extLst>
          </p:cNvPr>
          <p:cNvSpPr>
            <a:spLocks noGrp="1"/>
          </p:cNvSpPr>
          <p:nvPr>
            <p:ph type="title"/>
          </p:nvPr>
        </p:nvSpPr>
        <p:spPr/>
        <p:txBody>
          <a:bodyPr>
            <a:normAutofit fontScale="90000"/>
          </a:bodyPr>
          <a:lstStyle/>
          <a:p>
            <a:r>
              <a:rPr lang="en-US" dirty="0"/>
              <a:t>PART 6 – God invitation for you to work with Him always leads you to a crisis of belief that requires faith and action</a:t>
            </a:r>
          </a:p>
        </p:txBody>
      </p:sp>
      <p:sp>
        <p:nvSpPr>
          <p:cNvPr id="3" name="Content Placeholder 2">
            <a:extLst>
              <a:ext uri="{FF2B5EF4-FFF2-40B4-BE49-F238E27FC236}">
                <a16:creationId xmlns:a16="http://schemas.microsoft.com/office/drawing/2014/main" id="{BAD37460-A0C9-4B41-9E8D-5678C2FCD130}"/>
              </a:ext>
            </a:extLst>
          </p:cNvPr>
          <p:cNvSpPr>
            <a:spLocks noGrp="1"/>
          </p:cNvSpPr>
          <p:nvPr>
            <p:ph idx="1"/>
          </p:nvPr>
        </p:nvSpPr>
        <p:spPr>
          <a:xfrm>
            <a:off x="685801" y="2142067"/>
            <a:ext cx="10678885" cy="4177090"/>
          </a:xfrm>
        </p:spPr>
        <p:txBody>
          <a:bodyPr/>
          <a:lstStyle/>
          <a:p>
            <a:r>
              <a:rPr lang="en-US" b="1" dirty="0"/>
              <a:t>WHEN GOD TELLS ME WHAT HE WANTS TO DO THROUGH ME. I WILL FACE A CRISIS OF BELIEF</a:t>
            </a:r>
            <a:endParaRPr lang="en-US" dirty="0"/>
          </a:p>
          <a:p>
            <a:r>
              <a:rPr lang="en-US" b="1" dirty="0"/>
              <a:t>FAITH IS CONFIDENCE THAT WHAT GOD HAS PROMISED OR SAID WILL COME TO PASS</a:t>
            </a:r>
            <a:endParaRPr lang="en-US" dirty="0"/>
          </a:p>
          <a:p>
            <a:r>
              <a:rPr lang="en-US" dirty="0"/>
              <a:t> </a:t>
            </a:r>
            <a:r>
              <a:rPr lang="en-US" b="1" dirty="0"/>
              <a:t>GOD IS INTERESTED IN THE WORLD’S COMING TO KNOW HIM</a:t>
            </a:r>
            <a:endParaRPr lang="en-US" dirty="0"/>
          </a:p>
          <a:p>
            <a:r>
              <a:rPr lang="en-US" dirty="0"/>
              <a:t> </a:t>
            </a:r>
            <a:r>
              <a:rPr lang="en-US" b="1" dirty="0"/>
              <a:t>WHAT YOU DO REVEALS WHAT YOU BELIEVE ABOUT GOD, REGARDLESS OF WHAT YOU SAY</a:t>
            </a:r>
            <a:endParaRPr lang="en-US" dirty="0"/>
          </a:p>
          <a:p>
            <a:r>
              <a:rPr lang="en-US" dirty="0"/>
              <a:t> </a:t>
            </a:r>
            <a:r>
              <a:rPr lang="en-US" b="1" dirty="0"/>
              <a:t>FAITH WITHOUT ACTION IS DEAD</a:t>
            </a:r>
            <a:endParaRPr lang="en-US" dirty="0"/>
          </a:p>
          <a:p>
            <a:endParaRPr lang="en-US" dirty="0"/>
          </a:p>
        </p:txBody>
      </p:sp>
    </p:spTree>
    <p:extLst>
      <p:ext uri="{BB962C8B-B14F-4D97-AF65-F5344CB8AC3E}">
        <p14:creationId xmlns:p14="http://schemas.microsoft.com/office/powerpoint/2010/main" val="22947805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E06A-2311-43B1-83BB-5B87B0C17A47}"/>
              </a:ext>
            </a:extLst>
          </p:cNvPr>
          <p:cNvSpPr>
            <a:spLocks noGrp="1"/>
          </p:cNvSpPr>
          <p:nvPr>
            <p:ph type="title"/>
          </p:nvPr>
        </p:nvSpPr>
        <p:spPr/>
        <p:txBody>
          <a:bodyPr>
            <a:normAutofit/>
          </a:bodyPr>
          <a:lstStyle/>
          <a:p>
            <a:r>
              <a:rPr lang="en-US" b="1" dirty="0"/>
              <a:t>WHEN GOD TELLS ME WHAT HE WANTS TO DO THROUGH ME. I WILL FACE A CRISIS OF BELIEF</a:t>
            </a:r>
            <a:endParaRPr lang="en-US" dirty="0"/>
          </a:p>
        </p:txBody>
      </p:sp>
      <p:sp>
        <p:nvSpPr>
          <p:cNvPr id="3" name="Content Placeholder 2">
            <a:extLst>
              <a:ext uri="{FF2B5EF4-FFF2-40B4-BE49-F238E27FC236}">
                <a16:creationId xmlns:a16="http://schemas.microsoft.com/office/drawing/2014/main" id="{BAD37460-A0C9-4B41-9E8D-5678C2FCD130}"/>
              </a:ext>
            </a:extLst>
          </p:cNvPr>
          <p:cNvSpPr>
            <a:spLocks noGrp="1"/>
          </p:cNvSpPr>
          <p:nvPr>
            <p:ph idx="1"/>
          </p:nvPr>
        </p:nvSpPr>
        <p:spPr>
          <a:xfrm>
            <a:off x="685801" y="2142067"/>
            <a:ext cx="10678885" cy="4334934"/>
          </a:xfrm>
        </p:spPr>
        <p:txBody>
          <a:bodyPr>
            <a:normAutofit/>
          </a:bodyPr>
          <a:lstStyle/>
          <a:p>
            <a:r>
              <a:rPr lang="en-US" dirty="0"/>
              <a:t>The word crisis comes from a word that means decision. The same Greek word is often translated judgment. The crisis of belief is a turning point where you must make a decision. You must decide what you believe about God. How you respond at this turning point will determine whether you go on to be involved with God in something God-sized that only He can do, or whether you will continue to go on your own way and miss what God has purposed for your life. </a:t>
            </a:r>
          </a:p>
          <a:p>
            <a:r>
              <a:rPr lang="en-US" dirty="0"/>
              <a:t> This is not a one-time experience. It is a daily experience. How you life your life is a testimony of what you believe about God.</a:t>
            </a:r>
          </a:p>
          <a:p>
            <a:r>
              <a:rPr lang="en-US" dirty="0"/>
              <a:t> An encounter with God requires faith</a:t>
            </a:r>
          </a:p>
          <a:p>
            <a:r>
              <a:rPr lang="en-US" dirty="0"/>
              <a:t>Encounters with God are God-sized</a:t>
            </a:r>
          </a:p>
          <a:p>
            <a:r>
              <a:rPr lang="en-US" dirty="0"/>
              <a:t>What you do in response to God’s revelation reveals what you believe about God</a:t>
            </a:r>
          </a:p>
          <a:p>
            <a:r>
              <a:rPr lang="en-US" dirty="0"/>
              <a:t>Hebrews 11:6</a:t>
            </a:r>
          </a:p>
          <a:p>
            <a:endParaRPr lang="en-US" dirty="0"/>
          </a:p>
        </p:txBody>
      </p:sp>
    </p:spTree>
    <p:extLst>
      <p:ext uri="{BB962C8B-B14F-4D97-AF65-F5344CB8AC3E}">
        <p14:creationId xmlns:p14="http://schemas.microsoft.com/office/powerpoint/2010/main" val="22908303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E06A-2311-43B1-83BB-5B87B0C17A47}"/>
              </a:ext>
            </a:extLst>
          </p:cNvPr>
          <p:cNvSpPr>
            <a:spLocks noGrp="1"/>
          </p:cNvSpPr>
          <p:nvPr>
            <p:ph type="title"/>
          </p:nvPr>
        </p:nvSpPr>
        <p:spPr/>
        <p:txBody>
          <a:bodyPr>
            <a:normAutofit/>
          </a:bodyPr>
          <a:lstStyle/>
          <a:p>
            <a:r>
              <a:rPr lang="en-US" b="1" dirty="0"/>
              <a:t>FAITH IS CONFIDENCE THAT WHAT GOD HAS PROMISED OR SAID WILL COME TO PASS</a:t>
            </a:r>
            <a:endParaRPr lang="en-US" dirty="0"/>
          </a:p>
        </p:txBody>
      </p:sp>
      <p:sp>
        <p:nvSpPr>
          <p:cNvPr id="3" name="Content Placeholder 2">
            <a:extLst>
              <a:ext uri="{FF2B5EF4-FFF2-40B4-BE49-F238E27FC236}">
                <a16:creationId xmlns:a16="http://schemas.microsoft.com/office/drawing/2014/main" id="{BAD37460-A0C9-4B41-9E8D-5678C2FCD130}"/>
              </a:ext>
            </a:extLst>
          </p:cNvPr>
          <p:cNvSpPr>
            <a:spLocks noGrp="1"/>
          </p:cNvSpPr>
          <p:nvPr>
            <p:ph idx="1"/>
          </p:nvPr>
        </p:nvSpPr>
        <p:spPr>
          <a:xfrm>
            <a:off x="685801" y="2142067"/>
            <a:ext cx="10678885" cy="4334934"/>
          </a:xfrm>
        </p:spPr>
        <p:txBody>
          <a:bodyPr>
            <a:normAutofit fontScale="92500" lnSpcReduction="10000"/>
          </a:bodyPr>
          <a:lstStyle/>
          <a:p>
            <a:r>
              <a:rPr lang="en-US" dirty="0"/>
              <a:t>Matthew 10:27</a:t>
            </a:r>
          </a:p>
          <a:p>
            <a:r>
              <a:rPr lang="en-US" dirty="0"/>
              <a:t>Faith is the confidence that what God has promised or said will come to pass. Sight is an opposite of faith. If you can see clearly how something can be accomplished, more than likely faith is not required.</a:t>
            </a:r>
          </a:p>
          <a:p>
            <a:r>
              <a:rPr lang="en-US" dirty="0"/>
              <a:t>Your faith does not rest in a concept or an idea. Faith must be in a PERSON—God Himself</a:t>
            </a:r>
          </a:p>
          <a:p>
            <a:r>
              <a:rPr lang="en-US" dirty="0"/>
              <a:t>Before you call yourself, your family, or your church to exercise faith, be sure you have heard a word from God.</a:t>
            </a:r>
          </a:p>
          <a:p>
            <a:r>
              <a:rPr lang="en-US" dirty="0"/>
              <a:t>Our faith, however, must be based on God’s power and not human wisdom. Without a firm faith, you will stumble and fall.</a:t>
            </a:r>
          </a:p>
          <a:p>
            <a:r>
              <a:rPr lang="en-US" dirty="0"/>
              <a:t>When God lets you know what He wants to do through you, it will be something only God can do. What you believe about Him will determine what you do. If you have faith in the God who called you, you will obey Him; and He will bring to pass what He has purposed to do</a:t>
            </a:r>
          </a:p>
          <a:p>
            <a:r>
              <a:rPr lang="en-US" dirty="0"/>
              <a:t>If you lack faith, you will not do what He wants. That is disobedience. Jesus questioned those around Him, “Why do you call me, ‘Lord, Lord,’ and do not do what I say?” (Luke 6:46)</a:t>
            </a:r>
          </a:p>
          <a:p>
            <a:r>
              <a:rPr lang="en-US" dirty="0"/>
              <a:t>With faith, we can proceed confidently to obey Him; because we know that He is going to bring to pass what He purposes</a:t>
            </a:r>
          </a:p>
        </p:txBody>
      </p:sp>
    </p:spTree>
    <p:extLst>
      <p:ext uri="{BB962C8B-B14F-4D97-AF65-F5344CB8AC3E}">
        <p14:creationId xmlns:p14="http://schemas.microsoft.com/office/powerpoint/2010/main" val="41882543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E06A-2311-43B1-83BB-5B87B0C17A47}"/>
              </a:ext>
            </a:extLst>
          </p:cNvPr>
          <p:cNvSpPr>
            <a:spLocks noGrp="1"/>
          </p:cNvSpPr>
          <p:nvPr>
            <p:ph type="title"/>
          </p:nvPr>
        </p:nvSpPr>
        <p:spPr/>
        <p:txBody>
          <a:bodyPr>
            <a:normAutofit/>
          </a:bodyPr>
          <a:lstStyle/>
          <a:p>
            <a:r>
              <a:rPr lang="en-US" b="1" dirty="0"/>
              <a:t>GOD IS INTERESTED IN THE WORLD’S COMING TO KNOW HIM</a:t>
            </a:r>
            <a:endParaRPr lang="en-US" dirty="0"/>
          </a:p>
        </p:txBody>
      </p:sp>
      <p:sp>
        <p:nvSpPr>
          <p:cNvPr id="3" name="Content Placeholder 2">
            <a:extLst>
              <a:ext uri="{FF2B5EF4-FFF2-40B4-BE49-F238E27FC236}">
                <a16:creationId xmlns:a16="http://schemas.microsoft.com/office/drawing/2014/main" id="{BAD37460-A0C9-4B41-9E8D-5678C2FCD130}"/>
              </a:ext>
            </a:extLst>
          </p:cNvPr>
          <p:cNvSpPr>
            <a:spLocks noGrp="1"/>
          </p:cNvSpPr>
          <p:nvPr>
            <p:ph idx="1"/>
          </p:nvPr>
        </p:nvSpPr>
        <p:spPr>
          <a:xfrm>
            <a:off x="685801" y="2142067"/>
            <a:ext cx="10678885" cy="4334934"/>
          </a:xfrm>
        </p:spPr>
        <p:txBody>
          <a:bodyPr>
            <a:normAutofit/>
          </a:bodyPr>
          <a:lstStyle/>
          <a:p>
            <a:r>
              <a:rPr lang="en-US" dirty="0"/>
              <a:t>Joshua 4:24</a:t>
            </a:r>
          </a:p>
          <a:p>
            <a:r>
              <a:rPr lang="en-US" dirty="0"/>
              <a:t>Whenever God involves you in His activity, the assignment will have God-like dimensions to it.</a:t>
            </a:r>
          </a:p>
          <a:p>
            <a:r>
              <a:rPr lang="en-US" dirty="0"/>
              <a:t>Some people say, “God will never ask me to do something I can’t do.” I have come to the place in my life, if the assignment I sense God is giving me is something that I know I can handle, I know it probably is not from God. The kind of assignments God gives in the Bible are always God-sized. They are always beyond what people can do, because He wants to demonstrate His nature, His strength, His provision, and His kindness to His people and to a watching world. That is the only way the world will come to know Him</a:t>
            </a:r>
          </a:p>
          <a:p>
            <a:r>
              <a:rPr lang="en-US" dirty="0"/>
              <a:t>Our world is not attracted to the Christ we serve, because they cannot see Him at work. When the world sees things happening through God’s people that cannot be explained except that God Himself has done them, then the world will be drawn to the God they see.</a:t>
            </a:r>
          </a:p>
        </p:txBody>
      </p:sp>
    </p:spTree>
    <p:extLst>
      <p:ext uri="{BB962C8B-B14F-4D97-AF65-F5344CB8AC3E}">
        <p14:creationId xmlns:p14="http://schemas.microsoft.com/office/powerpoint/2010/main" val="11638764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E06A-2311-43B1-83BB-5B87B0C17A47}"/>
              </a:ext>
            </a:extLst>
          </p:cNvPr>
          <p:cNvSpPr>
            <a:spLocks noGrp="1"/>
          </p:cNvSpPr>
          <p:nvPr>
            <p:ph type="title"/>
          </p:nvPr>
        </p:nvSpPr>
        <p:spPr/>
        <p:txBody>
          <a:bodyPr>
            <a:normAutofit fontScale="90000"/>
          </a:bodyPr>
          <a:lstStyle/>
          <a:p>
            <a:r>
              <a:rPr lang="en-US" b="1" dirty="0"/>
              <a:t>WHAT YOU DO REVEALS WHAT YOU BELIEVE ABOUT GOD, REGARDLESS OF WHAT YOU SAY. FAITH WITHOUT ACTION IS DEAD</a:t>
            </a:r>
            <a:endParaRPr lang="en-US" dirty="0"/>
          </a:p>
        </p:txBody>
      </p:sp>
      <p:sp>
        <p:nvSpPr>
          <p:cNvPr id="3" name="Content Placeholder 2">
            <a:extLst>
              <a:ext uri="{FF2B5EF4-FFF2-40B4-BE49-F238E27FC236}">
                <a16:creationId xmlns:a16="http://schemas.microsoft.com/office/drawing/2014/main" id="{BAD37460-A0C9-4B41-9E8D-5678C2FCD130}"/>
              </a:ext>
            </a:extLst>
          </p:cNvPr>
          <p:cNvSpPr>
            <a:spLocks noGrp="1"/>
          </p:cNvSpPr>
          <p:nvPr>
            <p:ph idx="1"/>
          </p:nvPr>
        </p:nvSpPr>
        <p:spPr>
          <a:xfrm>
            <a:off x="685801" y="2142067"/>
            <a:ext cx="10678885" cy="4334934"/>
          </a:xfrm>
        </p:spPr>
        <p:txBody>
          <a:bodyPr>
            <a:normAutofit/>
          </a:bodyPr>
          <a:lstStyle/>
          <a:p>
            <a:r>
              <a:rPr lang="en-US" dirty="0"/>
              <a:t>James 2:26</a:t>
            </a:r>
          </a:p>
          <a:p>
            <a:r>
              <a:rPr lang="en-US" dirty="0"/>
              <a:t>Outward appearances of success do not always indicate faith, and outward appearances of failure do not always indicate lack of faith. A faithful servant is one that does what his Master tells him, whatever the outcome may be. Just like Jesus—He endured the cross, but now He is seated near the very throne of God! </a:t>
            </a:r>
          </a:p>
          <a:p>
            <a:r>
              <a:rPr lang="en-US" dirty="0"/>
              <a:t>God has a purpose for every circumstance that is put in your life</a:t>
            </a:r>
          </a:p>
          <a:p>
            <a:r>
              <a:rPr lang="en-US" dirty="0"/>
              <a:t>You may also find yourself as the recipient of an outcome of faith that produces immense blessings. You may think that you are somehow being rewarded based on your merit to God. Your earthly wisdom says that you are somehow entitled to these blessings. (Upside Down Thinking Alert) Yet, God has a purpose for every circumstance that is put in your life</a:t>
            </a:r>
          </a:p>
          <a:p>
            <a:r>
              <a:rPr lang="en-US" dirty="0"/>
              <a:t>God has planned something far better for people of faith than the outcomes the world has to offer. </a:t>
            </a:r>
            <a:r>
              <a:rPr lang="en-US"/>
              <a:t>Hebrews 12:1-3 </a:t>
            </a:r>
          </a:p>
        </p:txBody>
      </p:sp>
    </p:spTree>
    <p:extLst>
      <p:ext uri="{BB962C8B-B14F-4D97-AF65-F5344CB8AC3E}">
        <p14:creationId xmlns:p14="http://schemas.microsoft.com/office/powerpoint/2010/main" val="14311028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TM03457452[[fn=Celestial]]</Template>
  <TotalTime>324</TotalTime>
  <Words>6501</Words>
  <Application>Microsoft Office PowerPoint</Application>
  <PresentationFormat>Widescreen</PresentationFormat>
  <Paragraphs>240</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Calibri</vt:lpstr>
      <vt:lpstr>Calibri Light</vt:lpstr>
      <vt:lpstr>Celestial</vt:lpstr>
      <vt:lpstr>The Fully Devoted Servant Follower and Leader</vt:lpstr>
      <vt:lpstr>The Mashup</vt:lpstr>
      <vt:lpstr>I have realized that everything we teach in school, at work and even at home is basically upside down with Scripture. We have to get on God’s program, realizing that the wisdom of the world means nothing with God.</vt:lpstr>
      <vt:lpstr>What does this mean?</vt:lpstr>
      <vt:lpstr>How Do you start?</vt:lpstr>
      <vt:lpstr>Part 1  - Understand that God is at work around you</vt:lpstr>
      <vt:lpstr>God is Who he says He is</vt:lpstr>
      <vt:lpstr>GOD REVEALS HIS WILL ONE DAY AT A TIME</vt:lpstr>
      <vt:lpstr>WATCH TO SEE WHERE GOD IS WORKING AND JOIN HIM!</vt:lpstr>
      <vt:lpstr>TO BE A SERVANT OF GOD YOU MUST BE MOLDABLE AND REMAIN IN THE HAND OF THE MASTER</vt:lpstr>
      <vt:lpstr>TO KNOW AND DO THE WILL OF GOD, YOU MUST DENY SELF AND RETURN TO A GOD-CENTERED LIFE</vt:lpstr>
      <vt:lpstr>UNDERSTANDING WHAT GOD IS ABOUT TO DO WHERE I AM IS MORE IMPORTANT THAN TELLING GOD WHAT I WANT TO DO FOR HIM</vt:lpstr>
      <vt:lpstr>Part 2  - God Pursues an ongoing love relationship That is Personal and Real</vt:lpstr>
      <vt:lpstr>A LOVE RELATIONSHIP WITH GOD IS MORE IMPORTANT THAN ANY SINGLE FACTOR IN YOUR LIFE</vt:lpstr>
      <vt:lpstr>TO BE LOVED BY GOD IS THE HIGHEST RELATIONSHIP, THE HIGHEST ACHIEVEMENT, AND THE HIGHEST POSITION IN LIFE</vt:lpstr>
      <vt:lpstr>WHEN YOUR RELATIONSHIP IS AS IT OUGHT TO BE, YOU WILL ALWAYS BE IN FELLOWSHIP WITH THE FATHER</vt:lpstr>
      <vt:lpstr>GOD TAKES THE INITIATIVE. HE CHOOSES US, LOVES US, AND REVEALS HIS ETERNAL PURPOSES FOR OUR LIVES</vt:lpstr>
      <vt:lpstr>GOD’S PLAN FOR THE ADVANCEMENT OF HIS KINGDOM DEPENDS ON HIS RELATIONSHIP TO HIS PEOPLE</vt:lpstr>
      <vt:lpstr>IF YOU ARE NOT WILLING TO BE FAITHFUL IN A LITTLE, GOD CANNOT GIVE YOU A LARGER ASSIGNMENT</vt:lpstr>
      <vt:lpstr>PART 3 - God invites you to become involved with him in his work</vt:lpstr>
      <vt:lpstr>I KNOW GOD MORE INTIMATELY AS HE REVEALS HIMSELF TO ME THROUGH MYY EXPERIENCES WITH HIM</vt:lpstr>
      <vt:lpstr>IF I LOVE HIM, I WILL OBEY HIM – John 14:15</vt:lpstr>
      <vt:lpstr>HIS WILL IS ALWAYS BEST</vt:lpstr>
      <vt:lpstr>WHEN YOU SEE THE FATHER AT WORK AROUND YOU, THAT US YOUR INVITATION TO ADJUST YOUR LIFE TO HIM AND JOIN HIM IN THAT WORK</vt:lpstr>
      <vt:lpstr>THERE ARE SOME THINGS ONLY GOD CAN DO</vt:lpstr>
      <vt:lpstr>PART 4 – God Speaks</vt:lpstr>
      <vt:lpstr>IF THE CHRISTIAN DOES NOT KNOW WHEN GOD IS SPEAKING, HE IS IN TROUBLE AT THE HEART OF HIS CHRISTIAN LIFE</vt:lpstr>
      <vt:lpstr>WHEN I UNDERSTAND SPIRITUAL TRUTH, IT IS BECAUSE THE HOLY SPIRIT IS WORKING IN MY LIFE - Hebrews 1:1-2</vt:lpstr>
      <vt:lpstr>GOD’S REVELATIONS ARE DESIGNED TO BRING YOU INTO A LOVE RELATIONSHIP WITH HIM</vt:lpstr>
      <vt:lpstr>WHEN YOU SEE THE FATHER AT WORK AROUND YOU, THAT US YOUR INVITATION TO ADJUST YOUR LIFE TO HIM AND JOIN HIM IN THAT WORK</vt:lpstr>
      <vt:lpstr>PART 6 – God invitation for you to work with Him always leads you to a crisis of belief that requires faith and action</vt:lpstr>
      <vt:lpstr>WHEN GOD TELLS ME WHAT HE WANTS TO DO THROUGH ME. I WILL FACE A CRISIS OF BELIEF</vt:lpstr>
      <vt:lpstr>FAITH IS CONFIDENCE THAT WHAT GOD HAS PROMISED OR SAID WILL COME TO PASS</vt:lpstr>
      <vt:lpstr>GOD IS INTERESTED IN THE WORLD’S COMING TO KNOW HIM</vt:lpstr>
      <vt:lpstr>WHAT YOU DO REVEALS WHAT YOU BELIEVE ABOUT GOD, REGARDLESS OF WHAT YOU SAY. FAITH WITHOUT ACTION IS DEAD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Fully Devoted Servant Follower and Leader</dc:title>
  <dc:creator>Doug Whittenburg</dc:creator>
  <cp:lastModifiedBy>Doug Whittenburg</cp:lastModifiedBy>
  <cp:revision>34</cp:revision>
  <dcterms:created xsi:type="dcterms:W3CDTF">2020-11-28T20:25:38Z</dcterms:created>
  <dcterms:modified xsi:type="dcterms:W3CDTF">2020-12-19T16:35:35Z</dcterms:modified>
</cp:coreProperties>
</file>